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உங்க முகத்தைப் பார்க்கணுமே இயேசையா – 2</a:t>
            </a:r>
            <a:br>
              <a:rPr lang="ta-IN" sz="2800" dirty="0"/>
            </a:br>
            <a:r>
              <a:rPr lang="ta-IN" sz="2800" b="1" dirty="0"/>
              <a:t>அல்லேலூயா அல்லேலூயா – 4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mukaththaip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paarkkanumae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iyaesaiyaa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எந்தன் பாடுகள் வேதனை மறைந்துவிடும்</a:t>
            </a:r>
            <a:br>
              <a:rPr lang="ta-IN" sz="2800" dirty="0"/>
            </a:br>
            <a:r>
              <a:rPr lang="ta-IN" sz="2800" b="1" dirty="0"/>
              <a:t>எந்தன் துயரங்கள் கலக்கங்கள் மாறிவிடும் – 2</a:t>
            </a:r>
            <a:br>
              <a:rPr lang="ta-IN" sz="2800" dirty="0"/>
            </a:br>
            <a:r>
              <a:rPr lang="ta-IN" sz="2800" b="1" dirty="0"/>
              <a:t>- அல்லேலூயா (8)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paadukal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vaethanai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marainthuvidum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thuyarangal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kalakkangal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maarividum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Halleluiah (8)</a:t>
            </a: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யோர்தானின் வெள்ளங்கள் விலகிவிடும்</a:t>
            </a:r>
            <a:br>
              <a:rPr lang="ta-IN" sz="2800" dirty="0"/>
            </a:br>
            <a:r>
              <a:rPr lang="ta-IN" sz="2800" b="1" dirty="0"/>
              <a:t>எரிகோவின் மதில்கள் இடிந்து விழும் – 2</a:t>
            </a:r>
            <a:br>
              <a:rPr lang="ta-IN" sz="2800" dirty="0"/>
            </a:br>
            <a:r>
              <a:rPr lang="ta-IN" sz="2800" b="1" dirty="0"/>
              <a:t>- அல்லேலூயா (8)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Yorthaanin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vellangal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vilakividum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Erikovin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mathilkal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itinthu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Halleluiah (8)</a:t>
            </a:r>
            <a:br>
              <a:rPr lang="ta-IN" sz="2800" dirty="0">
                <a:latin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எங்கள் தேசத்தின் கட்டுக்கள் அறுந்துவிடும்</a:t>
            </a:r>
            <a:br>
              <a:rPr lang="ta-IN" sz="2800" dirty="0"/>
            </a:br>
            <a:r>
              <a:rPr lang="ta-IN" sz="2800" b="1" dirty="0"/>
              <a:t>எங்கள் சபைகளில் எழுப்புதல் பரவி விடும் – 2</a:t>
            </a:r>
            <a:br>
              <a:rPr lang="ta-IN" sz="2800" dirty="0"/>
            </a:br>
            <a:r>
              <a:rPr lang="ta-IN" sz="2800" b="1" dirty="0"/>
              <a:t>- அல்லேலூயா (8)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thaesaththin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kattukkal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arunthuvidum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sapaikalil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elupputhal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paravi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Halleluiah (8)</a:t>
            </a:r>
          </a:p>
        </p:txBody>
      </p:sp>
    </p:spTree>
    <p:extLst>
      <p:ext uri="{BB962C8B-B14F-4D97-AF65-F5344CB8AC3E}">
        <p14:creationId xmlns:p14="http://schemas.microsoft.com/office/powerpoint/2010/main" val="41736715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777</TotalTime>
  <Words>136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843</cp:revision>
  <dcterms:created xsi:type="dcterms:W3CDTF">2023-03-13T17:37:04Z</dcterms:created>
  <dcterms:modified xsi:type="dcterms:W3CDTF">2025-07-02T17:13:27Z</dcterms:modified>
</cp:coreProperties>
</file>