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நாமம் உயரணும்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இன்று மேன்மை அடையனும்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பாடுவேன் பாடுவோம் அல்லேலூயா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adaiyanum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அல்லேலூயா-4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யாவே அலேல்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- 4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Yaavae allel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பெருங்காற்றும் அடங்கிப்போகும்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எக்கடலும் வழிதிறக்கும்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நாமம் உயர்த்தும்போது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கன்மலையும் கரைந்து போகும்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Perunkatrum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adangipogum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Ekkaldalum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valithirakkum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uyarthumpothu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0F37F-19CB-1A3B-7233-F3AA72AF9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EE71004-4183-99BA-D4EF-1F5D84B9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உம் நாமமே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உயரனும்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உம் நாமமே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பெருகனும் அல்லேலூயா-2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133B5-3793-4889-6F15-546486450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301B70D-7A76-5FD5-8A19-8A1ADB3EA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சிங்கத்தின் கெபியிலும்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தீச்சூலை நடுவிலும்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நாமம் உயர்த்தும்போது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சேதங்கள் அணுகிடாது - 2 – இயேசுவே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kebiyilum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Theechoolai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anugidathu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4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B20D-1700-FD10-64AC-2102A0BD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CCCF82A-0199-A763-931B-529CA0B63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சிறைச்சாலை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அடைப்பதில்லை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சங்கிலிகள் நிரந்தரமில்லை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நாமம் உயர்த்தும்போது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அஸ்திபாரம் நிலைப்பதில்லை - 2 – இயேசுவே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Siraichalai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adaipathillai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Sangiligal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nirantharamillai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Asthiparam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nilaipathillai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874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527</TotalTime>
  <Words>166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217</cp:revision>
  <dcterms:created xsi:type="dcterms:W3CDTF">2023-03-13T17:37:04Z</dcterms:created>
  <dcterms:modified xsi:type="dcterms:W3CDTF">2024-02-20T16:07:34Z</dcterms:modified>
</cp:coreProperties>
</file>