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பிரசன்னத்தில்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சிறகில்லாமல் பறக்கிறேன்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உங்க சமுகத்தில்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குறைவில்லாமல் வாழ்கிறேன்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Prassanathil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Siragillamal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Parakieraen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Kuraivillamal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Vazhigiraen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தஞ்சமானீரே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கோட்டையானீரே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துருகமானீரே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நண்பனானீரே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thanjamaanirae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kottaiyaanirae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Durukamanirae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Nanbanaanirae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உதவாத என்னையே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உருவாக்கும் உறவே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குறைவான என்னையே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நிறைவாக்கும் நிறைவே – உங்க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Udavatha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vurave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Kurivaan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Niraivaakum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81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பொய்யான வாழ்வையே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மெய்யாக மாற்றினீர்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மண்ணான என்னையே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கண்கள் கண்டதே – உங்க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Poiyaana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vazkiyaiyi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Meyaga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kandathae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67152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777</TotalTime>
  <Words>98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840</cp:revision>
  <dcterms:created xsi:type="dcterms:W3CDTF">2023-03-13T17:37:04Z</dcterms:created>
  <dcterms:modified xsi:type="dcterms:W3CDTF">2024-05-11T12:30:02Z</dcterms:modified>
</cp:coreProperties>
</file>