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உங்கள் துக்கம் சந்தோஷமாய் மாறும்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உங்கள் கவலைகள் கண்ணீர் எல்லாம் மறைந்து விடும்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கலங்காதே மகனே,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கலங்காதே மகளே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கடந்ததை நினைத்து கலங்காதே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நடந்ததை மறந்து விடு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புதியன செய்திடுவார்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இன்றே நீ காண்பாய்…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கலங்கிடவே வேண்டாம் (4)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நொறுங்குண்ட இதயம் தேற்றுகிறார்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உள்ளம் தாங்குகிறார்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காயங்கள் அனைத்தையும் கட்டுகிறார்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துடைக்கின்றார் – உன்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கலங்கிடவே வேண்டாம்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திராணிக்கு மேலாக சோதிக்கப்பட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ஒருநாளும் விடமாட்டார்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தாங்கிடும் பெலன் தருவார்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தப்பி செல்ல வழி செய்வார் – நீ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கலங்கிடவே வேண்டாம்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1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நல்லதோர் போராட்டம் போராடுவோம்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விசுவாசம் காத்துக் கொள்வோம்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நீதியின் கிரீடம் நமக்கு உண்டு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நேசர் வருகையில் தந்திடுவார் – நம்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கலங்கிடவே வேண்டாம் (4)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5592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777</TotalTime>
  <Words>119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842</cp:revision>
  <dcterms:created xsi:type="dcterms:W3CDTF">2023-03-13T17:37:04Z</dcterms:created>
  <dcterms:modified xsi:type="dcterms:W3CDTF">2024-05-11T12:33:10Z</dcterms:modified>
</cp:coreProperties>
</file>