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உண்மையுள்ளவரே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நம்பத்தக்கவரே-2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நன்மைகள் செய்பவரே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எனக்குள்ளே வாழ்பவரே-2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Unmayullavarae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Nambaththakkavarae-2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Enalkullae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Vaazhbavarae-2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ஆராதிப்பேன்-3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ஆயுள் முடியும்வரை-3 –உண்மை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>
                <a:latin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Aaraathippen-3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varai-3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போதித்து நடத்துகின்ற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துணையாளரே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கண்வைத்து நடத்துகின்ற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ஆலோசகரே-2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(நான்) வலப்பக்கம் சாய்ந்தாலும்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இடப்பக்கம் சாய்ந்தாலும்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வழி இதுவே என்று நடத்துகிறீர்-2 –உம்மை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1.Pothithu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Nadathukindra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Thunaiyaalarae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Kanvaithu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Nadaththugindra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Aaloosagarae-2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(Naan)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Valappakkam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Saainthalum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Idappakkam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Saainthaalum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Nadathugireer-2 -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கண்களை உம் மேலே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பதித்து வைக்கின்றேன்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கால்களை வலைக்கு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நீங்கலாக்கி விடுகிறீர்-2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(நான்) தடுமாறும் போதெல்லாம்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கூப்பிடும் போதெல்லாம்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கிருபையினால் என்னை தாங்குகிறீர்-2 –உம்மை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2.Kangalai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Pathitthu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Vaikkindraen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Valaikku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Neengalaakki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Vidugireer-2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(Naan)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Thadumaarum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Kooppidum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Thaangugireer-2 -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715</TotalTime>
  <Words>144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643</cp:revision>
  <dcterms:created xsi:type="dcterms:W3CDTF">2023-03-13T17:37:04Z</dcterms:created>
  <dcterms:modified xsi:type="dcterms:W3CDTF">2024-10-23T01:19:56Z</dcterms:modified>
</cp:coreProperties>
</file>