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உன்னதத்தின் தூதர்களே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ஒன்றாக கூடுங்கள்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மன்னன் இயேசு நாதருக்கே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வாய்முடி சூட்டுங்கள்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thootharkalae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Ontraga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naatharukkae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soottungal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ராஜனேசு ஏசுமகராஜன்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ராஜ்ஜியம் புவி எங்கும்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மகா மாட்சியாய் விளங்க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திரு நாமமே விளங்க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திரு நாமமே விளங்க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அல்பா ஒமேகாவுக்கே அல்லேலூயாவே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raajanesu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Yesumahaaraajan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raajjiyam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omaekavukkae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நாலாதேசத்தில் உள்ளாரே நடந்து வாருங்கள்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மேனோன் ஏசு நாதருக்கே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விண்முடி சூட்டுங்கள்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சின்னநாடுகளை விட்டு சீக்கிரம் ஏகுங்கள்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உன்னதராம் சலேமுக்கு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போய் முடி சூட்டுங்கள்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ராஜனேசு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Naalaathaesaththil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Maenon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naatharukkae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Chinnanaadugalai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saalaemukku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குற்றம் இல்லா பாலகரை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கூடிகுலாவுங்கள்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வேந்தர் ஏசுவுக்கே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விண்முடி சூட்டுங்கள்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ஏசு என்ற நாமத்தையே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எல்லாரும் பாடுங்கள்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ராஜன் தலைக்கு நன்முடி சூட்டுங்கள்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ராஜனேசு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balakarai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Koodikulaavungal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vendhar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yesuvukkae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Vinmudi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namathaiyae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nanmudi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rajanaesu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441-5613-8F58-2881-A1224FA41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866DD33-6E86-E390-A834-19D66455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சகல கூட்டத் தார்களே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சாஷ்டாங்கம் செய்யுங்கள்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மகத்துவ ராஜன் இவரே மாமுடி சூட்டுங்கள்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உன்னதத்தின் தூதர்களே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ராஜாதி ராஜனேசு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Saasthangam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Mahathuva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thoothargalae</a:t>
            </a:r>
            <a:b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rajanaesu</a:t>
            </a:r>
            <a:b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04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254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667</cp:revision>
  <dcterms:created xsi:type="dcterms:W3CDTF">2023-03-13T17:37:04Z</dcterms:created>
  <dcterms:modified xsi:type="dcterms:W3CDTF">2024-12-25T18:15:16Z</dcterms:modified>
</cp:coreProperties>
</file>