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அதிசயம் காணச் செய்வேன்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அற்புதம் கண்டிடுவாய்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இன்று வாக்களித்தார்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இன்று நிறைவேற்ற வந்துவிட்டார்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வழித்திறக்கும் அதிசயம் நடந்திடுமே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செங்கடலும் பிளந்தே வழிவிடுமே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தடைகளெல்லாம் தகர்ந்தே போகுமே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இடைஞ்சளெல்லாம் இன்றே மறைந்திடுமே (2) - உன்னை அதிசயம்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குறைகளெல்லாம் நிறைவாகும் அதிசயமே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இறைமகனாம் இயேசுவால் நடந்திடுமே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வாதையெல்லாம் மறைந்தே போகுமே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பாதையெல்லாம் நெய்யாய் பொழிந்திடுமே (2) - உன்னை அதிசயம்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வழிநடத்தும் அதிசயம் நடந்திடுமே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காரிருளில் பேரொளி வீசிடுமே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வனாந்திரமே வழியாய்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வல்லவரின் கரமே நடந்திடுமே (2) - உன்னை அதிசயம்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161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772</TotalTime>
  <Words>100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827</cp:revision>
  <dcterms:created xsi:type="dcterms:W3CDTF">2023-03-13T17:37:04Z</dcterms:created>
  <dcterms:modified xsi:type="dcterms:W3CDTF">2024-05-11T09:51:18Z</dcterms:modified>
</cp:coreProperties>
</file>