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உன்னை கட்டுவிப்பேன்</a:t>
            </a:r>
            <a:br>
              <a:rPr lang="ta-IN" sz="2800" dirty="0"/>
            </a:br>
            <a:r>
              <a:rPr lang="ta-IN" sz="2800" b="1" dirty="0"/>
              <a:t>உன்னை கட்டுவிப்பேன்</a:t>
            </a:r>
            <a:br>
              <a:rPr lang="ta-IN" sz="2800" dirty="0"/>
            </a:br>
            <a:r>
              <a:rPr lang="ta-IN" sz="2800" b="1" dirty="0"/>
              <a:t>நான் என்று சொன்னாரே</a:t>
            </a:r>
            <a:br>
              <a:rPr lang="ta-IN" sz="2800" dirty="0"/>
            </a:br>
            <a:r>
              <a:rPr lang="ta-IN" sz="2800" b="1" dirty="0"/>
              <a:t>கட்டப்படுவேன் நான் கட்டப்படுவேன்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dirty="0">
                <a:latin typeface="Arial" panose="020B0604020202020204" pitchFamily="34" charset="0"/>
                <a:cs typeface="Arial" panose="020B0604020202020204" pitchFamily="34" charset="0"/>
              </a:rPr>
              <a:t>Unnai kattuvipaen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dirty="0">
                <a:latin typeface="Arial" panose="020B0604020202020204" pitchFamily="34" charset="0"/>
                <a:cs typeface="Arial" panose="020B0604020202020204" pitchFamily="34" charset="0"/>
              </a:rPr>
              <a:t>Unnai kattuvipaen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dirty="0">
                <a:latin typeface="Arial" panose="020B0604020202020204" pitchFamily="34" charset="0"/>
                <a:cs typeface="Arial" panose="020B0604020202020204" pitchFamily="34" charset="0"/>
              </a:rPr>
              <a:t>Naan endru sonaarae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dirty="0">
                <a:latin typeface="Arial" panose="020B0604020202020204" pitchFamily="34" charset="0"/>
                <a:cs typeface="Arial" panose="020B0604020202020204" pitchFamily="34" charset="0"/>
              </a:rPr>
              <a:t>Kattapaduvaen naan kattapaduvaen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அலங்கார மாளிகையாய்</a:t>
            </a:r>
            <a:br>
              <a:rPr lang="ta-IN" sz="2800" dirty="0"/>
            </a:br>
            <a:r>
              <a:rPr lang="ta-IN" sz="2800" b="1" dirty="0"/>
              <a:t>அழகான திருசபையாய்</a:t>
            </a:r>
            <a:br>
              <a:rPr lang="ta-IN" sz="2800" dirty="0"/>
            </a:br>
            <a:r>
              <a:rPr lang="ta-IN" sz="2800" b="1" dirty="0"/>
              <a:t>நீர் என்னை கட்டுவீர் கட்டுவீர் கட்டுவீர்</a:t>
            </a:r>
            <a:br>
              <a:rPr lang="ta-IN" sz="2800" dirty="0"/>
            </a:br>
            <a:r>
              <a:rPr lang="ta-IN" sz="2800" b="1" dirty="0"/>
              <a:t>நான் என்றும் கட்டப்படுவேன்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Alangara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maaligaiyaai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Alagana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thiruchabaiyaai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Neer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kattuveer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kattuveer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kattuveer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kattapaduvaen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514350" indent="-514350" algn="ctr">
              <a:buAutoNum type="arabicPeriod"/>
            </a:pPr>
            <a:endParaRPr lang="en-IN" sz="2800" b="1" dirty="0"/>
          </a:p>
          <a:p>
            <a:pPr marL="514350" indent="-514350" algn="ctr">
              <a:buAutoNum type="arabicPeriod"/>
            </a:pPr>
            <a:r>
              <a:rPr lang="ta-IN" sz="2800" b="1" dirty="0"/>
              <a:t>நீர் என்னை அழைத்ததினால்</a:t>
            </a:r>
            <a:br>
              <a:rPr lang="ta-IN" sz="2800" dirty="0"/>
            </a:br>
            <a:r>
              <a:rPr lang="ta-IN" sz="2800" b="1" dirty="0"/>
              <a:t>உம் காருண்யம் இழுத்ததினால்</a:t>
            </a:r>
            <a:br>
              <a:rPr lang="ta-IN" sz="2800" dirty="0"/>
            </a:br>
            <a:r>
              <a:rPr lang="ta-IN" sz="2800" b="1" dirty="0"/>
              <a:t>ஒருவரும் இடிப்பதில்லை</a:t>
            </a:r>
            <a:br>
              <a:rPr lang="ta-IN" sz="2800" dirty="0"/>
            </a:br>
            <a:r>
              <a:rPr lang="ta-IN" sz="2800" b="1" dirty="0"/>
              <a:t>ஒருநாளும் தகர்ப்பதில்லை</a:t>
            </a:r>
            <a:br>
              <a:rPr lang="ta-IN" sz="2800" dirty="0"/>
            </a:br>
            <a:r>
              <a:rPr lang="ta-IN" sz="2800" b="1" dirty="0"/>
              <a:t>களிப்போடு புறப்பட செய்வீர்</a:t>
            </a:r>
            <a:br>
              <a:rPr lang="ta-IN" sz="2800" dirty="0"/>
            </a:br>
            <a:r>
              <a:rPr lang="ta-IN" sz="2800" b="1" dirty="0"/>
              <a:t>பிடித்த கையை விடமாட்டீர்</a:t>
            </a:r>
            <a:br>
              <a:rPr lang="ta-IN" sz="2800" dirty="0"/>
            </a:br>
            <a:r>
              <a:rPr lang="ta-IN" sz="2800" b="1" dirty="0"/>
              <a:t>நீர் என்னை கட்டுவிப்பீரே</a:t>
            </a:r>
            <a:br>
              <a:rPr lang="ta-IN" sz="2800" dirty="0"/>
            </a:br>
            <a:r>
              <a:rPr lang="ta-IN" sz="2800" b="1" dirty="0"/>
              <a:t>நான் என்றும் கட்டப்படுவேன்</a:t>
            </a:r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1. Neer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alaithathinaal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karunyam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iluthathinaal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Oruvarum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idipathillai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Orunaalum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thagarpathillai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Kalipodu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purapada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seiveer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Piditha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kaiyai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vidamateer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Neer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kattuvipeerae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kattapsuvaen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A36EB-557E-02BE-2B5F-E02931157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F0FE064-74B8-CF58-9245-17D5CF2F8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2. நீர் என்னை நடத்துவதால்</a:t>
            </a:r>
            <a:br>
              <a:rPr lang="ta-IN" sz="2800" dirty="0"/>
            </a:br>
            <a:r>
              <a:rPr lang="ta-IN" sz="2800" b="1" dirty="0"/>
              <a:t>இடறாமல் பாதுகாப்பீர்</a:t>
            </a:r>
            <a:br>
              <a:rPr lang="ta-IN" sz="2800" dirty="0"/>
            </a:br>
            <a:r>
              <a:rPr lang="ta-IN" sz="2800" b="1" dirty="0"/>
              <a:t>நீர் எந்தன் தகப்பனல்லோ</a:t>
            </a:r>
            <a:br>
              <a:rPr lang="ta-IN" sz="2800" dirty="0"/>
            </a:br>
            <a:r>
              <a:rPr lang="ta-IN" sz="2800" b="1" dirty="0"/>
              <a:t>தோள்மீது சுமந்துடுவீர்</a:t>
            </a:r>
            <a:br>
              <a:rPr lang="ta-IN" sz="2800" dirty="0"/>
            </a:br>
            <a:r>
              <a:rPr lang="ta-IN" sz="2800" b="1" dirty="0"/>
              <a:t>நன் உந்தன் சேஷ்டபுத்திரன்</a:t>
            </a:r>
            <a:br>
              <a:rPr lang="ta-IN" sz="2800" dirty="0"/>
            </a:br>
            <a:r>
              <a:rPr lang="ta-IN" sz="2800" b="1" dirty="0"/>
              <a:t>உம் கரத்தின் கிரியை நான்</a:t>
            </a:r>
            <a:br>
              <a:rPr lang="ta-IN" sz="2800" dirty="0"/>
            </a:br>
            <a:r>
              <a:rPr lang="ta-IN" sz="2800" b="1" dirty="0"/>
              <a:t>நீர் எனக்கு வாழ்க்கை தந்தீர்</a:t>
            </a:r>
            <a:br>
              <a:rPr lang="ta-IN" sz="2800" dirty="0"/>
            </a:br>
            <a:r>
              <a:rPr lang="ta-IN" sz="2800" b="1" dirty="0"/>
              <a:t>நான் என்றும் வாழ்ந்திருப்பேன்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2. Neer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nadathuvathaal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Idaraamal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paathukaapeer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Neer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thagapanallo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Thool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meethu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sumanthuduveer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sethaputhiran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karathin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kiriyai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Neer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vaalkai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thantheer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ndrum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vaalnthirupaen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5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B3B8C-716E-7035-6C08-6353B6C72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63056DCC-CB18-060A-F25C-E81F99CE8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3. நீர் எந்தன் நம்பிக்கை</a:t>
            </a:r>
            <a:br>
              <a:rPr lang="ta-IN" sz="2800" dirty="0"/>
            </a:br>
            <a:r>
              <a:rPr lang="ta-IN" sz="2800" b="1" dirty="0"/>
              <a:t>நீரே என் ஒரே சொந்தம்</a:t>
            </a:r>
            <a:br>
              <a:rPr lang="ta-IN" sz="2800" dirty="0"/>
            </a:br>
            <a:r>
              <a:rPr lang="ta-IN" sz="2800" b="1" dirty="0"/>
              <a:t>என்ன ஓட்டம் முடிந்த பின்பும்</a:t>
            </a:r>
            <a:br>
              <a:rPr lang="ta-IN" sz="2800" dirty="0"/>
            </a:br>
            <a:r>
              <a:rPr lang="ta-IN" sz="2800" b="1" dirty="0"/>
              <a:t>என்னோடு வரும் செல்வம்</a:t>
            </a:r>
            <a:br>
              <a:rPr lang="ta-IN" sz="2800" dirty="0"/>
            </a:br>
            <a:r>
              <a:rPr lang="ta-IN" sz="2800" b="1" dirty="0"/>
              <a:t>தளராமல் காத்திருப்பேன்</a:t>
            </a:r>
            <a:br>
              <a:rPr lang="ta-IN" sz="2800" dirty="0"/>
            </a:br>
            <a:r>
              <a:rPr lang="ta-IN" sz="2800" b="1" dirty="0"/>
              <a:t>என் பரிசுத்தம் பார்த்துகொள்வேன்</a:t>
            </a:r>
            <a:br>
              <a:rPr lang="ta-IN" sz="2800" dirty="0"/>
            </a:br>
            <a:r>
              <a:rPr lang="ta-IN" sz="2800" b="1" dirty="0"/>
              <a:t>நீர் என்னை சேர்த்துகொள்வீரே</a:t>
            </a:r>
            <a:br>
              <a:rPr lang="ta-IN" sz="2800" dirty="0"/>
            </a:br>
            <a:r>
              <a:rPr lang="ta-IN" sz="2800" b="1" dirty="0"/>
              <a:t>உம்மோடு சேர்த்திடுவீரே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3. Neer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nambikai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orae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sontham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ottam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mudintha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pinbum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Ennodu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varum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selvam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Thalaraamal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kaathirupaen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parisutham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paarthukolvaen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Neer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serthukolveerae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Ummodu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serthiduveerae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715</TotalTime>
  <Words>249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652</cp:revision>
  <dcterms:created xsi:type="dcterms:W3CDTF">2023-03-13T17:37:04Z</dcterms:created>
  <dcterms:modified xsi:type="dcterms:W3CDTF">2025-06-04T02:42:29Z</dcterms:modified>
</cp:coreProperties>
</file>