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உன்னதமானவரின் - உயர் மறைவிலிருக்கிறவன்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வல்லவரின் நிழலில் தங்குவான்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இது பரம சிலாக்கியமே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செட்டையின் கீழ் அடைக்கலம் புகவே 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சிறகுகளால் மூடுவார்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தேவன் என் அடைக்கலமே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கோட்டையும் அரணுமவர்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சத்தியம் பரிசையும் கேடகமாம்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நம்பிக்கையும் அவரே – அவர் செட்டையின் கீழ்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இரவின் பயங்கரத்திற்கும் பகலில் பறக்கும் அம்புக்கும்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இருளில் நடமாடும் கொள்ளை நோய்க்கும்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பயப்படவே மாட்டேன் - அவர் செட்டையின் கீழ்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8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ஆயிரம் பதினாயிரம் பேர்கள் உன் பக்கம் விழுந்தாலும்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அது ஒரு காலத்தும் உன்னை அணுகிடாதே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தேவன் உன் தாபரமே – அவர் செட்டையின் கீழ்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2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தேவன் உன் அடைக்கலமே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பொல்லாப்பும் உன்னைச்சேருமோ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வாதையும் உன் கூடாரத்தையே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அணுகாமலே காத்திடுவார் – அவர் செட்டையின் கீழ்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7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உன் வழிகளிலெல்லாம் - உன்னைத் தூதர்கள் காத்திடுவார்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பாதம் கல்லில் இடறாதபடி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தங்கள் கரங்களில் ஏந்திடுவார் – அவர் செட்டையின் கீழ்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179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778</TotalTime>
  <Words>129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850</cp:revision>
  <dcterms:created xsi:type="dcterms:W3CDTF">2023-03-13T17:37:04Z</dcterms:created>
  <dcterms:modified xsi:type="dcterms:W3CDTF">2024-05-11T12:38:21Z</dcterms:modified>
</cp:coreProperties>
</file>