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உன்னதமானவரே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 மறைவினில் காத்திடுமே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சிறகுகளின் நிழலில்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மறைத்து காத்திடுமே-2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Unnathamanavarae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Siragugalin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Nizhalil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Maraitthu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Kaththidumae-2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தஞ்சம்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அடைக்கலமே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நம்பும் தேவன் நீர் மாத்ரமே-2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நம்பும் தேவன் நீர் மாத்ரமே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Adaikkalamae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Neer Maathramae-2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அனாதைகள் ஆதரவே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திக்கற்றோரின் புகலிடமே-2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பிளவுண்ட கன்மலையே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புகலிடம் ஈந்திடுமே -2 -என் தஞ்சம்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Anaathaigalin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Aaatharavae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Thikkattrorin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Pugalidamae-2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Pilavunda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Eenthidumae-2 -En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உம் நாமத்தினை நான் அறிந்ததினால்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 போவதில்லை-2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உயர்ந்த அடைக்கலத்தில்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என்னை வைத்திடுவீர் -2 -என் தஞ்சம்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Namaththinai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Povathillai-2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Adaikkalaththil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Vaiththiduveer-2 -En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135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650</cp:revision>
  <dcterms:created xsi:type="dcterms:W3CDTF">2023-03-13T17:37:04Z</dcterms:created>
  <dcterms:modified xsi:type="dcterms:W3CDTF">2024-11-26T16:39:32Z</dcterms:modified>
</cp:coreProperties>
</file>