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கலங்காதே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உன்னை கைவிடமாட்டார்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முள்முடி உனக்காக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இரத்தமெல்லாம் உனக்காக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பாவங்களை அறிக்கையிடு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பரிசுத்தமாகிவிடு - நீ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கல்வாரி மலைமேலே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காயப்பட்ட இயேசுவைப்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விரித்து அழைக்கின்றார்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கண்ணீரோடு ஓடி வா - நீ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காலமெல்லாம் உடனிருந்து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கரம்பிடித்து நடத்திச் செல்வார்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கண்ணீரெல்லாம் துடைப்பார்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போல் காத்திடுவார் - உன்னை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BD4A-3E44-F1C5-746D-DA4372D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321EE8B-3603-6F03-7110-A61EC477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உலகத்தின் வெளிச்சம் நீ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எழுந்து ஒளி வீசு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மலைமேல் உள்ள பட்டணம் - தம்பி (நீ)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மறைவாக இருக்காதே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40D4-1596-0963-E558-475460E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A0963BB-BC13-C4CB-7F96-2DC375E1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உன் நோய்கள் சுமந்து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பிணிகள் ஏற்றுக்கொண்டார்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சுமக்கத் தேவையில்லை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 அது போதும்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C170-3A06-386E-5B4A-BC1814FF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A07D8F8-0318-5BC2-C3CF-F0309980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உலகம் உன்னை வெறுத்திடலாம்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உற்றார் உன்னைத் துரத்திடலாம்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அழைத்தவரோ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உள்ளங்கையில் ஏந்திடுவார்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108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110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</cp:revision>
  <dcterms:created xsi:type="dcterms:W3CDTF">2023-03-13T17:37:04Z</dcterms:created>
  <dcterms:modified xsi:type="dcterms:W3CDTF">2024-03-02T09:08:31Z</dcterms:modified>
</cp:coreProperties>
</file>