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கலங்காதே மகனே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கலங்காதே மகளே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கன்மலையாம் கிறிஸ்து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கைவிடவே மாட்டார் - 3</a:t>
            </a:r>
            <a:endParaRPr lang="en-IN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1. மலைகள் பெயர்ந்து போகலாம்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குன்றுகள் அசைந்து போகலாம்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மனதுருகும் தேவன்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மாறிடவே மாட்டார் - 3</a:t>
            </a:r>
            <a:br>
              <a:rPr lang="ta-IN" sz="3200" dirty="0"/>
            </a:br>
            <a:endParaRPr lang="en-IN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2528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2. உலகம் வெறுத்துப் பேசலாம்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காரணமின்றி நகைக்கலாம்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உன்னை படைத்தவரோ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உள்ளங்கையில் ஏந்துவார் - 3</a:t>
            </a:r>
            <a:endParaRPr lang="en-IN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6345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3. தீமை உன்னை அணுகாது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துன்பம் உறைவிடம் நெருங்காது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செல்லும் இடமெல்லாம்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தூதர்கள் காத்திடுவார் - 3</a:t>
            </a:r>
            <a:endParaRPr lang="en-IN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3000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7BBD4A-3E44-F1C5-746D-DA4372DAD9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7321EE8B-3603-6F03-7110-A61EC477A0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4. வியாதி வறுமை நெருக்கலாம்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சோதனை துன்பம் சூழலாம்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உன்னை மீட்டவரோ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உன்னைக் காத்துக் கொள்வார் - 3</a:t>
            </a:r>
            <a:endParaRPr lang="en-IN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1684871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15</TotalTime>
  <Words>82</Words>
  <Application>Microsoft Office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54</cp:revision>
  <dcterms:created xsi:type="dcterms:W3CDTF">2023-03-13T17:37:04Z</dcterms:created>
  <dcterms:modified xsi:type="dcterms:W3CDTF">2024-03-02T09:12:00Z</dcterms:modified>
</cp:coreProperties>
</file>