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கழுகு போல காத்திருந்து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பெலன் அடைவேன்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 காத்திருந்து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 எழும்பிடுவேன்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நடந்தாலும் சோர்வடைவதில்லை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ஓடினாலும் இளைப்படைவதில்லை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sorvadaivathilai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ilapadaivathilai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சமூகக்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உயர உயர உயர எழுப்பிடுமே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elupidumae</a:t>
            </a:r>
            <a:br>
              <a:rPr lang="ta-IN" sz="3200" dirty="0"/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(ஆலேலுயா ஆலேலுயா உயர எழும்பிடுவேன்)------4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(Halleluiah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----- 4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BD4A-3E44-F1C5-746D-DA4372D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321EE8B-3603-6F03-7110-A61EC477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உமக்கு காத்திருப்போர்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 போவதில்லை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நீதிமானின் கால்களை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தள்ளாடவிடுவதில்லை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உந்தன் சமூக காற்று...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kathirupor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Thaladuvathilai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40D4-1596-0963-E558-475460E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A0963BB-BC13-C4CB-7F96-2DC375E1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உம்மை தேடுவோர்க்கு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குறையே இருப்பதில்லை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இஸ்ரவேலை காக்கும்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உறங்கிபோவேதில்லை-2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உந்தன் சமூக காற்று...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theduvorku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urangipovathilai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3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C170-3A06-386E-5B4A-BC1814FF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A07D8F8-0318-5BC2-C3CF-F0309980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கர்த்தர்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உரைத்த வார்த்தை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தவறிப் போவதில்லை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நீதிமானின் வாக்குத்தத்தம்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தரையில் விழுவதில்லை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உந்தன் சமூக காற்று...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viluvathilai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108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209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</cp:revision>
  <dcterms:created xsi:type="dcterms:W3CDTF">2023-03-13T17:37:04Z</dcterms:created>
  <dcterms:modified xsi:type="dcterms:W3CDTF">2024-03-02T09:04:24Z</dcterms:modified>
</cp:coreProperties>
</file>