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கிருபை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கிருபை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 kirubai kirubai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kirubai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ஆபத்தில் தாங்கின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நோய்களை சுகமாக்கின கிருபை தேவ கிருபை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சத்துருவை தகர்த்த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சாத்தானை தோற்கடித்த கிருபை தேவ கிருபை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Aapathil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thagartha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thorkaditha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பாவியாம் என்னை நேசித்த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பாவியாம் என்னை இரட்சித்த கிருபை தேவ கிருபை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பாவிகளுக்காய் மரித்து உயிர்த்த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பாவம் ஜெயிக்க பெலன் தந்த கிருபை தேவ கிருபை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Paavigalukaai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உயிரோடு இருப்பது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உடைந்து போவாதது கிருபை தேவ கிருபை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பலவீனன் ஆகாதது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ஆசீர்வாதம் பெற்றுக்கொள்வது கிருபை தேவ கிருபை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aasirvatham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pertukolvathu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D716-5CF5-55D2-0902-05828FAC8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A01C0DD-727C-57A3-ADF7-D022CADFB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பெலத்தால் அல்ல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திறமையால் அல்ல கிருபை தேவ கிருபை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நீதியால் அல்ல கிருபை தேவ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சர்வமும் அல்ல கிருபை தேவ கிருபை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E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thiramaiyaal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639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258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</cp:revision>
  <dcterms:created xsi:type="dcterms:W3CDTF">2023-03-13T17:37:04Z</dcterms:created>
  <dcterms:modified xsi:type="dcterms:W3CDTF">2024-03-02T09:20:45Z</dcterms:modified>
</cp:coreProperties>
</file>