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கிருபை மேலானதே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 கிருபை மேலானதே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-- கிருபை மேலானதே (2)</a:t>
            </a:r>
            <a:br>
              <a:rPr lang="ta-IN" sz="3200" dirty="0"/>
            </a:b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(1) ஜீவனைப் பார்க்கிலும்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 கிருபை மேலானதே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வாழ்க்கையைப் பார்க்கிலும்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 கிருபை மேலானதே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-- கிருபை மேலானதே (2)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(2) போக்கிலும் வரத்திலும்;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என்னைக் காத்தது கிருபையே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கால்கள் இடறாமல்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என்னைக் காத்தது கிருபையே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-- கிருபை மேலானதே (2)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(3) பலவீன நேரங்களில்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 கிருபை மேலானதே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சோர்வுண்ட வேளைகளில்;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 கிருபை என்னைத் தாங்கிற்றே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-- கிருபை மேலானதே (2)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00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ADD716-5CF5-55D2-0902-05828FAC8D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AA01C0DD-727C-57A3-ADF7-D022CADFBE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>
                <a:effectLst/>
                <a:latin typeface="Times New Roman" panose="02020603050405020304" pitchFamily="18" charset="0"/>
              </a:rPr>
              <a:t>(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4) கஷ்டத்தின் நேரங்களில்;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 கிருபை என்னைக் காத்ததே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கண்ணீரின் மத்தியிலும்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 கிருபை என்னைத் தேற்றுதே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-- கிருபை மேலானதே (2)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36391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18</TotalTime>
  <Words>124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65</cp:revision>
  <dcterms:created xsi:type="dcterms:W3CDTF">2023-03-13T17:37:04Z</dcterms:created>
  <dcterms:modified xsi:type="dcterms:W3CDTF">2024-03-02T09:24:41Z</dcterms:modified>
</cp:coreProperties>
</file>