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1. கிருபைகள் என்னில்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பெருகச் செய்தீரே ஸ்தோத்திரம்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கரங்களால் என்னை அணைத்துக்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கொண்டீரே ஸ்தோத்திரம் (2)</a:t>
            </a: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துதியும் கனமும் எல்லாம்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உமக்கே தேவா உமக்கே (2)</a:t>
            </a: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சோதனை என்னில் வந்த போதும் நீர் காத்தீர்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வேதனை என்னில் வந்த போதும் கிருபை தந்தீர்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மகிமை கனமும் எல்லாம்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உமக்கே தேவா உமக்கே (2) - துதியும்</a:t>
            </a:r>
            <a:endParaRPr lang="en-IN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கண்ணீர் என்னில் வந்த போதும் நீர் துடைத்தீர்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கரங்களால் என்னை அணைத்து காத்துக் கொண்டீர்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மகிமை கனமும் எல்லாம்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உமக்கே தேவா உமக்கே (2) - துதியும்</a:t>
            </a:r>
            <a:endParaRPr lang="en-IN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15</TotalTime>
  <Words>94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59</cp:revision>
  <dcterms:created xsi:type="dcterms:W3CDTF">2023-03-13T17:37:04Z</dcterms:created>
  <dcterms:modified xsi:type="dcterms:W3CDTF">2024-03-02T09:14:42Z</dcterms:modified>
</cp:coreProperties>
</file>