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கிறிஸ்துவுக்காக இயேசுவுக்காக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தந்த தேவனுக்காக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கிறிஸ்துவுக்காக இயேசுவுக்காக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கரத்தின் கிரியைகள் நினைக்கும்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கரத்தின் செய்கைகள் நினைக்கும்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கிறிஸ்துவுக்காக இயேசுவுக்காக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தகப்பனைப் போலே சுமந்ததை நினைத்தால்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தாயைப் போலே அணைத்ததை நினைத்தால்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கிறிஸ்துவுக்காக இயேசுவுக்காக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ஜீவன் எனக்குள் இருக்கும் வரைக்கும்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பலவீனத்தில் உயர்த்தி மகிழ்ந்ததால்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ஏதாவது ஒன்றை செய்ய என் மனம் துடிக்குது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கிறிஸ்துவுக்காக இயேசுவுக்காக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110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</cp:revision>
  <dcterms:created xsi:type="dcterms:W3CDTF">2023-03-13T17:37:04Z</dcterms:created>
  <dcterms:modified xsi:type="dcterms:W3CDTF">2024-03-02T09:32:39Z</dcterms:modified>
</cp:coreProperties>
</file>