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கொண்டாடுவோம் நாம் கொண்டாடுவோம்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கொண்டாடுவோம் இயேசுவை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கொண்டாடுவோம் நாம் கொண்டாடுவோம்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கொண்டாடுவோம் இயேசுவை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ஆமென்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ஆமென்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ஆமென்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ஆமென்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சந்தோஷமே இனி சந்தோஷமே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வாழ்வில் சந்தோஷமே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சந்தோஷமே இனி சந்தோஷமே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வாழ்வில் சந்தோஷமே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சந்தோஷமே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துக்கமில்லை இனி துயரமில்லை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ஆனந்தம் என் வாழ்விலே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துக்கமில்லை இனி துயரமில்லை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ஆனந்தம் என் வாழ்விலே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துக்கமில்லை இனி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81B7-110E-0CE8-1A50-D167DD7B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42D4015-69CC-C82D-23E4-73DB8C05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வியாதி இல்லை இனி வருத்தமில்லை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ஆரோக்கியம் என் வாழ்விலே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 இல்லை இனி வருத்தமில்லை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ஆரோக்கியம் என் வாழ்விலே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வியாதி இல்லை இனி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கொண்டாடுவோம்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53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105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</cp:revision>
  <dcterms:created xsi:type="dcterms:W3CDTF">2023-03-13T17:37:04Z</dcterms:created>
  <dcterms:modified xsi:type="dcterms:W3CDTF">2024-03-02T09:42:02Z</dcterms:modified>
</cp:coreProperties>
</file>