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கொண்டாடுவோம் நாம் கொண்டாடுவோம்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பண்டிகைகள் நாம் கொண்டாடுவோம்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எக்காளம் ஓதி ஏழு நாட்களும் யேகோவா தேவனைக் கொண்டாடுவோம்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பழிகள் செலுத்தி பரிசுத்த சமூகத்தில் பாடிக் கொண்டாடுவோம்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தீயவன் நடுவில் வருவதில்லை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கர்த்தரோ ஜெயம் எடு;த்தார் நம் கர்த்தரோ ஜெயம் எடுத்தார்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அகமகிழ்வோம் ஆக்களிப்போம் ஆனந்த சத்தமிடுவோம்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நல்லவர் கர்த்தர் கிருபை உள்ளவர் என்று நாம் உயர்த்திடுவோம்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மகிமை மேகம் போல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இறங்கட்டும் இந்நாளிலே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அகமகிழ்வோம் ஆக்களிப்போம் ஆனந்த சத்தமிடுவோம்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81B7-110E-0CE8-1A50-D167DD7B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42D4015-69CC-C82D-23E4-73DB8C05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அசைக்க முடியா கூடாரம்; ஆவோம் அமைதியின் இல்லமாவோம்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நோயாளி என்று சொல்வதில்லை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குற்றங்கள் நீங்கியதே நம் குற்றங்கள் நீங்கியதே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அகமகிழ்வோம் ஆக்களிப்போம் ஆனந்த சத்தமிடுவோம்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5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135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</cp:revision>
  <dcterms:created xsi:type="dcterms:W3CDTF">2023-03-13T17:37:04Z</dcterms:created>
  <dcterms:modified xsi:type="dcterms:W3CDTF">2024-03-02T09:38:10Z</dcterms:modified>
</cp:coreProperties>
</file>