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கூடுமே எல்லாம் கூடுமே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உம்மாலே எல்லாம் கூடும்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கூடாதது ஒன்றுமில்லை உம்மால்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கூடாதது ஒன்றுமில்லை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கடல் மீது நடந்தீரையா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கடும்புயல் அடக்கினீரே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சாத்தானை ஒடுக்கினீரே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சர்வ வல்லவரே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செங்கடல் உம்மைக் கண்டு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ஓட்டம் பிடித்ததையா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யோர்தான் உம்மைக் கண்டு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பின்னோக்கிச் சென்றதையா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மரித்து உயிர்த்தீரையா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மரணத்தை ஜெயித்தீரையா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மறுபடி வருவீரையா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உருமாற்றம் தருவீரையா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381B7-110E-0CE8-1A50-D167DD7B7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42D4015-69CC-C82D-23E4-73DB8C052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உம்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நாமம் சொன்னால்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பேய்கள் ஓடுதையா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பெயரால் கை நீட்டினால்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நோய்கள் மறையுதையா</a:t>
            </a:r>
            <a:endParaRPr lang="en-IN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53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</TotalTime>
  <Words>65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85</cp:revision>
  <dcterms:created xsi:type="dcterms:W3CDTF">2023-03-13T17:37:04Z</dcterms:created>
  <dcterms:modified xsi:type="dcterms:W3CDTF">2024-03-02T09:44:46Z</dcterms:modified>
</cp:coreProperties>
</file>