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கிறிஸ்துவுக்குள் என் ஜீவன்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இணைந்து மறைந்துள்ளது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அல்ல இயேசுவே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என்னில் வாழ்கின்றார் - இனி – 4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Kristuvukkul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Inainthu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marainthullathu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vaalkindraar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இலாபமான அனைத்தையுமே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நஷ்டமென்று கருதுகிறேன்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நேசர் தருகின்ற பரிசுக்காக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இலக்கை நோக்கி தொடர்கின்றேன்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ilapamaana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anaithaiyumae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Nasthamendru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karuthugiraen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tharukindra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parisukaaga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Ilakai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nokki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thodarkindraen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அல்ல இயேசுவே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என்னில் வாழ்கின்றார் - இனி -4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alla yesuvae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 vaalkindraar - ini - 4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கர்த்தர் என்னை விரும்பினபடியால்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(தம்)உறைவிடமாய் தெரிந்து கொண்டார்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என்னிலிருந்து வேதம் வெளிப்படும்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கர்த்தர் வசனம் பிரசித்தமாகும்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virumbinapadiyaal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uaraividamaai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Ennilirunthu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vedham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velipadum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prasithamaagum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இரவும் பகலும் மௌனமாயிராத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ஜாமகாரன் நான் தானே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அமரிக்கையாய் ஒருபோதும் இருப்பதில்லை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(தேசத்தில்) எழுப்புதல் நான் காணும் வரை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Iravum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pagalum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mounamaayiraatha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Jaamakaaran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thaanae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-2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Amarikaiyaai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orupothum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irupathillai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(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Desathil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)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eluputhal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kaanum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varai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நற்கிரியை தொடங்கியவர்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நிச்சயமாய் முடித்திடுவார்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அதினதின் காலத்தில் நேர்த்தியாக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செம்மையாக செய்திடுவார்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Narkiriyai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thodangiyavar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Nitchayamaai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mudithiduvaar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Athinathin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nerthiyaaga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Semaiyaaga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seithiduvaar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3566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717</TotalTime>
  <Words>220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644</cp:revision>
  <dcterms:created xsi:type="dcterms:W3CDTF">2023-03-13T17:37:04Z</dcterms:created>
  <dcterms:modified xsi:type="dcterms:W3CDTF">2024-09-12T10:17:19Z</dcterms:modified>
</cp:coreProperties>
</file>