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குதூகலம் கொண்டாட்டமே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இயேசுவின் சந்நிதானத்திலே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ஆனந்தம் ஆனந்தமே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அன்பரின் திருப்பாதத்தில்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பாவமெல்லாம் பறந்தது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நோய்களெல்லாம் தீர்ந்தது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இயேசுவின் இரத்தத்தினால்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கிறிஸ்துவுக்குள் வாழ்வு கிருபையால் மீட்பு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 ஆவியினால்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தேவாதி தேவன் தினம்தோறும் தங்கும்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தேவாலயம் நாமே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ஆவியான தேவன் அச்சாரமானார்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அதிசயம் அதிசயமே</a:t>
            </a:r>
            <a:br>
              <a:rPr lang="ta-IN" sz="3200" dirty="0"/>
            </a:b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23CED-55A6-CCE9-83C8-DCFA52F70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360A2241-2DAB-55BA-30FA-C4C336C5E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வல்லவர் என் இயேசு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வாழ வைக்கும் தெய்வம்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வெற்றிமேலே வெற்றிதந்தார்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ஒருமனமாய் கூடி ஓசான்னா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ஊரெல்லாம் கொடியேற்றுவோம்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1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E6923-090F-6A69-7F9B-71231F76B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FE4DAE05-46D9-BA28-AA98-8DCFA3158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எக்காள சத்தம் தூதர்கள் கூட்டம்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நேசர் வருகின்றார்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ஒருநொடி பொழுதில் மறுரூபமாவோம்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மகிமையில் பிரவேசிப்போம்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775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</TotalTime>
  <Words>83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101</cp:revision>
  <dcterms:created xsi:type="dcterms:W3CDTF">2023-03-13T17:37:04Z</dcterms:created>
  <dcterms:modified xsi:type="dcterms:W3CDTF">2024-03-02T09:58:45Z</dcterms:modified>
</cp:coreProperties>
</file>