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02-03-2024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குயவனே குயவனே படைப்பின் காரணனே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களிமண்ணான என்னையுமே கண்ணோக்கிப் பார்த்திடுமே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வெறுமையான பாத்திரம் நான் வெறுத்து தள்ளாமலே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நிரம்பி வழியும் பாத்திரமாய் விளங்கச் செய்யுமெ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வேதத்தில் காணும் பாத்திரம் எல்லாம் இயேசுவை போற்றிடுதே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என்னையும் அவ்விதப் பாத்திரமாய் வனைந்து கொள்ளுமே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குயவனே குயவனே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மண்ணாசையில்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மயங்கியே மெய்வழி விட்டகன்றேன்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கண்போன போக்கைப் பின்பற்றினேன் கண்டேனில்லை இன்பமே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காணாமல்போன பாத்ரம் என்னை, தேடிவந்த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வாழ்நாளெல்லாம் உம்பாதம் சேரும் பாதையில் நடத்திடுமே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குயவனே குயவனே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26</TotalTime>
  <Words>75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122</cp:revision>
  <dcterms:created xsi:type="dcterms:W3CDTF">2023-03-13T17:37:04Z</dcterms:created>
  <dcterms:modified xsi:type="dcterms:W3CDTF">2024-03-02T10:15:44Z</dcterms:modified>
</cp:coreProperties>
</file>