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கவர்ச்சி நாயகனே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கண்களில் நிறைந்தவரே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கரம் பிடித்தவரே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கைவிடா கன்மலையே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Kavarchchi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naayakanae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Kannkalil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pitiththavarae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ஸ்தோத்திரம்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ஸ்தோத்திரம்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உயிருள்ள நாளெல்லாம்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ஸ்தோத்திரம்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naalellaam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இழுத்துக்கொள்ளும்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ஓடி வந்திடுவேன்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அறைக்குள் அழைத்துச் செல்லும்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அன்பில் களிகூறுவேன்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iluththukkollum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Araikkul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alaiththuch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kalikooruvaen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திராட்சை இரசம் பார்க்கிலும்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இனிமையானவரே ஊற்றுண்ட பரிமளமே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உலகெல்லாம் உம் மணமே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Thiraatcha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paarkkilum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Inimaiyaanavarae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oottunnda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parimalamae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BD4A-3E44-F1C5-746D-DA4372DA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321EE8B-3603-6F03-7110-A61EC477A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இடக்கையால் தாங்குகிறீர்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வலக்கையால் தழுவுகிறீர்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எனக்கு உரியவரே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இதயம் ஆள்பவரே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Idakkaiyaal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thaangukireer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Valakkaiyaal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thaluvukireer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uriyavarae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aalpavarae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8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40D4-1596-0963-E558-475460E68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A0963BB-BC13-C4CB-7F96-2DC375E1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உம் மீது கொண்ட நேசம்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 ஜுவாலையன்றோ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தண்ணீரும் வெள்ளங்களும்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தணிக்க முடியாதையா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juvaalaiyanto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Thannnneerum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vellangalum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Thannikka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mutiyaathaiyaa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7384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152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39</cp:revision>
  <dcterms:created xsi:type="dcterms:W3CDTF">2023-03-13T17:37:04Z</dcterms:created>
  <dcterms:modified xsi:type="dcterms:W3CDTF">2024-03-02T07:33:10Z</dcterms:modified>
</cp:coreProperties>
</file>