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கரம் என் மேலங்க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கடுகளவும் பயமில்லங்க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Karam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Kadukalavum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Payamillanga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ஏந்திடுவார் என்னைத் தாங்கிடுவார்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இறுதிவரை என்னை நடத்திடுவார்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ஊட்டிடுவார் தாலாட்டிடுவார்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 வந்தால் எத்திடுவார்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Thaalaatiduvaar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அணைப்பாரே அரவணைப்பாரே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அள்ளி அள்ளி முத்தம் கொடுப்பாரே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Anaippaare Aravanaippaare</a:t>
            </a:r>
            <a:br>
              <a:rPr lang="fi-FI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Alli Alli Muththam Koduppaare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6B33-CB72-DE9D-506D-9B7A9DC2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9A0FBFE-9184-6857-D6D8-472F2513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இரத்தத்தாலே கழுவுகிறார்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இரட்சிப்பாலே உடுத்துகிறார்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Raththaththaale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Kazhuvukiraar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Ratchippaale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Uduththukiraar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0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4EF3A-0DB9-E8F4-9162-E25B37CD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774965D-799E-3725-AB6F-F36E36F0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தாலாட்டுவார் சீராட்டுவார்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வாலாக்காமல் தலையாக்குவார்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Thaalaattuvaar Seeraattuvaar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Vaalaakkaamal Thalaiyaakkuvaar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E40E-1C84-9FA8-D679-B4055E94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A7727AB-FBC0-E91A-0E7F-A4719088C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பறித்துக் கொள்ள முடியாதுங்க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ஒருவராலும் முடியாதுங்க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sv-S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Pariththuk Kolla Mudiyaathunga</a:t>
            </a:r>
            <a:br>
              <a:rPr lang="sv-SE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Oruvaraalum Mudiyaathunga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144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25</TotalTime>
  <Words>136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</cp:revision>
  <dcterms:created xsi:type="dcterms:W3CDTF">2023-03-13T17:37:04Z</dcterms:created>
  <dcterms:modified xsi:type="dcterms:W3CDTF">2024-02-25T12:08:11Z</dcterms:modified>
</cp:coreProperties>
</file>