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மாறாதது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ஆண்டுகள் தோறும் ஆண்டவர்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ஆண்டு நடத்திடுதே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entumullathu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nadaththiduthae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நல்லவர்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தேவன் பெரியவர்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பெரியவர், பரிசுத்தர் கிருபைகள் நிறைந்தவர்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உண்மையுள்ளவர்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Unnmaiyullavar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கடந்த ஆண்டு முழுவதும் நம்மை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கரத்தைப் பிடித்து நடத்தினாரே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தகப்பன் பிள்ளையை சுமப்பது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தோளில் சுமந்து நடத்தினாரே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Karaththaip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sumappathu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nadaththinaarae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வியாதி படுக்கை மரண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பெலனற்ற வேளையில் தாங்கினாரே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தந்தார் பெலனும் சாட்சியாய் நம்மை நிறுத்தினாரே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Pelanatta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thaanginaarae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Viduthalai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Saatchiyaay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niruththinaarae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6B33-CB72-DE9D-506D-9B7A9DC2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9A0FBFE-9184-6857-D6D8-472F2513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சோதனை நம்மை சூழ்ந்திட்ட நேரம்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வலக்கரத்தால் நம்மை தேற்றினாரே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வார்த்தையை அனுப்பி நம்மோடு பேசி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தைரியப்படுத்தி நடத்தினாரே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Valakkaraththaal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thaettinaarae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anuppi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Thairiyappaduththi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nadaththinaarae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05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4EF3A-0DB9-E8F4-9162-E25B37CD2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774965D-799E-3725-AB6F-F36E36F0A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கண்ணீர் கவலையாவையும் போக்க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இயேசு வருகின்றாரே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கலங்கிட வேண்டாம் பயப்பட வேண்டாம்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அவரோடு நாமும் பறந்து செல்வோம்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kavalaiyaavaiyum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varukintarae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payappada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72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188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81</cp:revision>
  <dcterms:created xsi:type="dcterms:W3CDTF">2023-03-13T17:37:04Z</dcterms:created>
  <dcterms:modified xsi:type="dcterms:W3CDTF">2024-02-25T12:17:06Z</dcterms:modified>
</cp:coreProperties>
</file>