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மேல் பாரத்தை வைத்துவிடு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கலங்கித் தவிக்காதே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அவரே உன்னை ஆதரிப்பார்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அதிசயம் செய்வார்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நீதிமான் தள்ளாட விடமாட்டார்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நித்தமும் காத்து நடத்திடுவார்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நம்மைக் காக்கும் தேவனவர்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நமது நிழலாய் இருக்கின்றவர்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தகப்பனும் தாயும் கைவிட்டாலும்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அவரே நம்மை அணைத்துக் கொள்வார்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7FD52-A156-9D4E-1E20-820D6CFA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07EF191-D32F-3194-E795-ACBEE0A2F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கர்த்தர் நம் சார்பில் இருக்கும்போது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நமக்கு எதிராய் நிற்பவன் யார்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32B88-7E38-D51C-2DE6-2C52DDAFC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AD1ABA7-4561-F64F-78F3-FACBE0B16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வாழ்வை கர்த்தருக்கு ஒப்புக்கொடுப்போம்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அவரே எல்லாம் வாய்க்கச் செய்வார்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4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72724-3B84-0566-A97D-77F068CBD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B5DB567-0953-FEF4-FF59-7DCD9202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6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என்றும் அவரில் மகிழ்ந்திருப்போம்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இதய விருப்பம் நிறைவேற்றுவார்</a:t>
            </a:r>
            <a:br>
              <a:rPr lang="ta-IN" sz="32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63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654</TotalTime>
  <Words>73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460</cp:revision>
  <dcterms:created xsi:type="dcterms:W3CDTF">2023-03-13T17:37:04Z</dcterms:created>
  <dcterms:modified xsi:type="dcterms:W3CDTF">2024-03-08T08:24:07Z</dcterms:modified>
</cp:coreProperties>
</file>