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80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8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4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fHj;jH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Nky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ghuj;ij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itj;J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tpL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fyq;fpj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jtpf;fhNj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mtNu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cd;id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Mjupg;ghH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mjprak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nra;thH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ePjpkhd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js;shl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tplkhl;lhH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epj;jKk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elj;jpLthH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ek;ikf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NjtdtH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ekJ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epoyha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Uf;fpd;wtH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jfg;gDk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iftpl;lhYk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mizj;Jf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nfhs;thH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fHj;jH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rhHgpy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ekf;F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vjpuha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epw;gtd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ahH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5. </a:t>
            </a:r>
            <a:r>
              <a:rPr lang="en-US" sz="3200" b="1" dirty="0" err="1" smtClean="0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kfpo;e;jpUg;Nghk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tpUg;gk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epiwNtw;WthH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smtClean="0">
                <a:latin typeface="Bamini" pitchFamily="2" charset="0"/>
              </a:rPr>
              <a:t>6. tho;it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fHj;jUf;F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xg;Gf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nfhLg;Nghk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tha;f;fr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nra;thH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824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94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24</cp:revision>
  <dcterms:created xsi:type="dcterms:W3CDTF">2014-06-05T16:47:32Z</dcterms:created>
  <dcterms:modified xsi:type="dcterms:W3CDTF">2016-07-19T15:37:01Z</dcterms:modified>
</cp:coreProperties>
</file>