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நல்லவர் 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நல்லவர் அவர் நாமம் என்றும் உயர்ந்தது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Nalalvar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Uyardhadhu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மேலான நாமம்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உள்ள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செய்யும்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பரிசுத்தமாக்கும்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கர்த்தர் நல்லவர் 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மேலான நாமம் இயேசுவின் நாமம்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துதிப்பேன், போற்றுவேன், வாழ்த்திடுவேன்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கர்த்தர் நல்லவர் 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மேலான நாமம் இயேசுவின் நாமம்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Vaazhthiduven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Endrumulladhu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141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459</cp:revision>
  <dcterms:created xsi:type="dcterms:W3CDTF">2023-03-13T17:37:04Z</dcterms:created>
  <dcterms:modified xsi:type="dcterms:W3CDTF">2024-03-08T08:20:47Z</dcterms:modified>
</cp:coreProperties>
</file>