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கர்த்தர் நல்லவர்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தேவாதி தேவனை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கர்த்தாதி கர்த்தரைத்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அற்புதம் செய்பவரை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Karththaathi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மகிழ்ந்து பாடு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புகழ்ந்து பாடு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சேர்ந்து பாடு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துதித்து பாடு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களித்து பாடு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ஆமென்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aamen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-18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-18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வானங்களை விரித்தவரைத்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பூமியை படைத்தவரைத்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சூரியனை நிறுத்தியவரைத்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சந்திரனை படைத்தவரைத்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</a:rPr>
              <a:t>Vaanangalai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viriththavaraith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Poomiyai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pataiththavaraith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Sooriyanai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niruththiyavaraith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Santhiranai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pataiththavaraith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64871-B1DA-BABB-96F0-0987703EA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4E7E65B-8607-6566-6446-2D577D04D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செங்கடலைப் பிளந்தவரைத்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அரசர்களை அழித்தவரைத்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சேனைகளைக் கவிழ்த்தவரைத்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தேசத்தைத் தந்தவரை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</a:rPr>
              <a:t>Sengadalaip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pilanthavaraith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Arasarkalai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aliththavaraith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Senaikalaik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kavilththavaraith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br>
              <a:rPr lang="en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</a:rPr>
              <a:t>Thaesaththaith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thanthavarai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thuthiyungal</a:t>
            </a:r>
            <a:br>
              <a:rPr lang="en-IN" sz="3000" dirty="0"/>
            </a:br>
            <a:r>
              <a:rPr lang="en-IN" sz="30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</a:rPr>
              <a:t>entumullathu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37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F5AEB-5C0F-363F-F16B-63B158BB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E3DA6A5-86B3-D7D2-F936-05A31D0D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தாழ்வில் நினைத்தவரை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விடுதலை தந்தவரை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ஆகாரம் தருபவரைத்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பரத்தின் தேவனை துதியுங்கள்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ninaiththavarai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Aakaaram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tharupavaraith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Paraththin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612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298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658</cp:revision>
  <dcterms:created xsi:type="dcterms:W3CDTF">2023-03-13T17:37:04Z</dcterms:created>
  <dcterms:modified xsi:type="dcterms:W3CDTF">2024-11-14T14:12:02Z</dcterms:modified>
</cp:coreProperties>
</file>