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நாமம் என் புகலிடமே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கருத்தோடு துதித்திடுவேன்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pukalidamae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karuththodu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thuthiththiduvaen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யேகோவாயீரே எல்லாமே பார்த்துக் கொள்வீர்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கலங்கலப்பா நாங்க கலங்கலப்பா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Yaekovaayeerae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paarththuk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kalangalappaa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kalangalappaa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யேகோவா நிசியே எந்நாளும் வெற்றி தருவீர்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ஸ்தோத்திரமே அப்பா ஸ்தோத்திரமே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Yaekovaa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nisiyae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யேகோவா ரஃப்பா சுகம்தரும் தெய்வமே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கலங்கலப்பா நாங்க கலங்கலப்பா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Yaekovaa raqppaa sukamtharum theyvamae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kalangalappaa naanga kalangalappaa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7FD52-A156-9D4E-1E20-820D6CFA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07EF191-D32F-3194-E795-ACBEE0A2F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யேகோவா ரூவா எங்கள் நல்லமேய்ப்பரே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ஸ்தோத்திரமே அப்பா ஸ்தோத்திரமே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Yaekovaa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nallamaeypparae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sthoththiramae</a:t>
            </a:r>
            <a:br>
              <a:rPr lang="ta-IN" sz="32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5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32B88-7E38-D51C-2DE6-2C52DDAFC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FAD1ABA7-4561-F64F-78F3-FACBE0B16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யேகோவா ஷம்மா கூடவே இருக்கிறீர்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கலங்கலப்பா நாங்க கலங்கலப்பா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Yaekovaa shammaa koodavae irukkireer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kalangalappaa naanga kalangalappaa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4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72724-3B84-0566-A97D-77F068CBD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B5DB567-0953-FEF4-FF59-7DCD9202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யேகோவா ஷாலோம் சமாதானம் தருகின்றீர்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ஸ்தோத்திரமே அப்பா ஸ்தோத்திரமே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Yaekovaa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shaalom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samaathaanam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tharukinteer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063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656</TotalTime>
  <Words>135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462</cp:revision>
  <dcterms:created xsi:type="dcterms:W3CDTF">2023-03-13T17:37:04Z</dcterms:created>
  <dcterms:modified xsi:type="dcterms:W3CDTF">2024-03-08T08:28:32Z</dcterms:modified>
</cp:coreProperties>
</file>