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ஆமென், ஆமென், ஆமென்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Amen, amen, amen</a:t>
            </a: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நம்மை ஆசீர்வதிப்பார்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முகத்தை நம்மேல் பிரகாசிப்பார்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நம்மை காப்பார்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கிருபையால் மறைப்பார்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சமாதானம் தருவார்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asirvadhipaar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mugathai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pragasipaar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Kirubaigaal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maraipaar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Samadhaanam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EED9-E0AD-C1C6-B556-428B7EDA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7E0F231-818C-8AB5-DD87-A8D273A42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ஆமென், ஆமென், ஆமென்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Amen, amen, amen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BF29-7CEC-FF68-3791-2A732E0E7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D313D5A-385F-7D56-5327-71E19BF7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தயவு நம்மேலே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குடும்பங்கள் மேலே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பிள்ளைகள் மேலே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சந்ததிகள் மேலே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n-NO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thayavu nammele</a:t>
            </a:r>
            <a:br>
              <a:rPr lang="nn-NO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n-NO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kudumbangal mele</a:t>
            </a:r>
            <a:br>
              <a:rPr lang="nn-NO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n-NO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pillaigal mele</a:t>
            </a:r>
            <a:br>
              <a:rPr lang="nn-NO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n-NO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sandhadhigal mele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1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7EFBB-CABB-1123-CBFD-1CD9F09F2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1E80E7C4-F612-5A4F-99C1-E2AA0E6EA9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சமூகம் நம் முன்னே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அருகே நம் பின்னே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பிரசன்னம் நம்மை மூடுதே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என்றும் நம்மோடே – 5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nn-NO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samugam nam mune</a:t>
            </a:r>
            <a:br>
              <a:rPr lang="nn-NO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n-NO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aruge nam pinne</a:t>
            </a:r>
            <a:br>
              <a:rPr lang="nn-NO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n-NO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presanam nammai moodhudhe</a:t>
            </a:r>
            <a:br>
              <a:rPr lang="nn-NO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n-NO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endrum nammode - 5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6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7517E-848B-D9EA-5490-401C8CC4B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F120C83-9BF3-5B49-2992-736D5C79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என்றும் நம்மோடே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nammode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36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41CB8-B30E-250E-BBCF-5F9415443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1F0F562-99E7-3F8E-DE13-66BF344C4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ஆமென், ஆமென், ஆமென்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Amen, amen, amen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96877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3713</TotalTime>
  <Words>144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87</cp:revision>
  <dcterms:created xsi:type="dcterms:W3CDTF">2023-03-13T17:37:04Z</dcterms:created>
  <dcterms:modified xsi:type="dcterms:W3CDTF">2024-02-28T02:00:43Z</dcterms:modified>
</cp:coreProperties>
</file>