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உன்னை நித்தமும் நடத்தி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 வறட்சியில் திரட்சியை தருவார்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ஆத்துமாவை திருப்பதி செய்வர்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Varatchiyil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Thiratchiyai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தொடர்ந்து துதி செய் மனமே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மீட்பர் உயிரோடிருக்கின்றார்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துதிப்போரை கைவிடமாட்டார்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உன்னை நித்தமும் நடத்தி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 வறட்சியில் திரட்சியை தருவார்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Uyirodirukintaar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Varatchiyil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Thiratchiyai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Tharuvaar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நுகத்தடி விரல் நீட்டை போக்கி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நிபச்சொல்லை நடு நின்று நீக்கி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கிருபையென்னும் மதிலை பணிவார்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உன்னைச் சுற்றலுமே உயர்த்தி பணிவார்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Nugaththadi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Viral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Neettai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Nibachollai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Nadu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Kirubaiyennum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Sutrilume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தொடர்ந்து துதி செய் மனமே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மீட்பர் உயிரோடிருக்கின்றார்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துதிப்போரை கைவிடமாட்டார் -2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உன்னை நித்தமும் நடத்தி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 வறட்சியில் திரட்சியை தருவார்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Uyirodirukintaar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Varatchiyil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Thiratchiyai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சொல்லில் நடக்காததேது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வார்த்தை தரையில் விழாது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சொன்னதிலும் அதிகம் செய்வர்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நன்றியுடன் பாட செய்வர்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Nadakkaadhadhedhu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Vizhaadhu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Sonnadhilum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Nantriyudan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தொடர்ந்து துதி செய் மனமே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மீட்பர் உயிரோடிருக்கின்றார்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துதிப்போரை கைவிடமாட்டார்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Uyirodirukintaar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ta-IN" sz="2800" dirty="0">
                <a:latin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8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விசுவாசியை கைவிடமாட்டார்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குடும்பங்களை கைவிடமாட்டார்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சபையை கைவிடமாட்டார்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உங்கள் ஊழியத்தை கைவிடமாட்டார்,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உங்கள் தலைமுறையை கைவிடமாட்டார்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உங்கள் பிள்ளைகளை கைவிடமாட்டார்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Kudumpangalai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Oozhiyathai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62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648</TotalTime>
  <Words>292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446</cp:revision>
  <dcterms:created xsi:type="dcterms:W3CDTF">2023-03-13T17:37:04Z</dcterms:created>
  <dcterms:modified xsi:type="dcterms:W3CDTF">2023-07-22T10:26:45Z</dcterms:modified>
</cp:coreProperties>
</file>