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கர்த்தரின் சத்தம் வல்லமையுள்ளது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கர்த்தரின் சத்தம் மகத்துவமுள்ளது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திரண்ட தண்ணீர்மேல் ஜலப்பிரவாகம் மேல்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தற்பரன் முழங்குகின்றார் அல்லேலூயா!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vallamaiyullathu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makaththuvamullathu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Thirannda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thannnneermael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jalappiravaakam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Tharparan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mulangukintar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பலவான்களின் புத்திரரே!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அலங்காரமாய்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கனம் வல்லமை மகிமை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கர்த்தருக்கே செலுத்திடுங்கள்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பிதாகுமாரன் பரிசுத்தாவியின்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 ஆசீர்வாதம் பெருக – கர்த்தரின்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Palavaankalin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puththirarae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alangaaramaay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Karththarukkae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seluththidungal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Pithaakumaaran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parisuththaaviyin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aaseervaatham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karththarin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9EED9-E0AD-C1C6-B556-428B7EDAC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7E0F231-818C-8AB5-DD87-A8D273A426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கேதுரு மரங்களையும்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லீபனோனின் மரங்களையும்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கர்த்தரின் வலிய சத்தம்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கோரமாக முறிக்கின்றது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சேனை அதிபன் நமது முன்னிலை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 வீரனாகச் செல்கிறார் – கர்த்தரின்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Kaethuru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marangalaiyum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Leepanonin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marangalaiyum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Koramaaka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murikkintathu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munnilai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veeranaakach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selkiraar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karththarin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55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0BF29-7CEC-FF68-3791-2A732E0E7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CD313D5A-385F-7D56-5327-71E19BF7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அக்கினி ஜூவாலைகளை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சத்தம் பிளக்கின்றது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காதேஸ் வனாந்திரத்தை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கர்த்தரின் சத்தம் அதிரப் பண்ணும்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ராஜாவாகவே கர்த்தர் வீற்றிருப்பார்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ராஜரீகமெங்கும் ஜொலிக்கும் – கர்த்தரின்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joovaalaikalai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pilakkintathu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Kaathaes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vanaanthiraththai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athirap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pannnum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Raajaavaakavae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veettiruppaar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Raajareekamengum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jolikkum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karththarin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618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A6B33-CB72-DE9D-506D-9B7A9DC2F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9A0FBFE-9184-6857-D6D8-472F251385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25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பெண்மான்கள் ஈனும்படி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பெலத்த கிரியை செய்திடும்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காட்டையும் வெளியாக்கும்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கர்த்தரின் வலிய சத்தம்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பெலன் கொடுத்து சமாதான மீந்து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பரண் எம்மை ஆசீர்வதிப்பார் – கர்த்தரின்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Pennmaankal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eenumpati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seythidum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Kaatta?yum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veliyaakkum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koduththu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samaathaana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meenthu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aaseervathippaar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karththarin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730568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33</TotalTime>
  <Words>230</Words>
  <Application>Microsoft Office PowerPoint</Application>
  <PresentationFormat>Widescreen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83</cp:revision>
  <dcterms:created xsi:type="dcterms:W3CDTF">2023-03-13T17:37:04Z</dcterms:created>
  <dcterms:modified xsi:type="dcterms:W3CDTF">2024-02-25T12:25:40Z</dcterms:modified>
</cp:coreProperties>
</file>