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கர்த்தாவே தேவர்களில் உமக்கொப்பானவர் யார்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வானத்திலும் பூமியிலும் உமக்கொப்பானவர் யார்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உமக்கொப்பானவர் யார் –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வானத்திலும் பூமியிலும் உமக்கொப்பானவர் யார்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செங்கடலை நீர் பிளந்து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ஜனங்களை நடத்திச் சென்றீர்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நல்லவர் சர்வ வல்லவர்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என்றும் வாக்கு மாறாதவர்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9EED9-E0AD-C1C6-B556-428B7EDAC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D7E0F231-818C-8AB5-DD87-A8D273A42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தூதர்கள் உண்ணும் உணவால்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ஜனங்களைப் போஷித்தீரே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உம்மைப்போல யாருண்டு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இந்த ஜனங்களை நேசித்திட – 2</a:t>
            </a:r>
            <a:br>
              <a:rPr lang="ta-IN" sz="32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5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0BF29-7CEC-FF68-3791-2A732E0E7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CD313D5A-385F-7D56-5327-71E19BF7B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கன்மலையை நீர் பிளந்து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உந்தன் ஜனங்களின் தாகம் தீர்த்தீர்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நாமம் அதிசயம்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இன்றும் அற்புதம் செய்தீடுவீர் – உமக்கொப்பானவர்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61884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33</TotalTime>
  <Words>79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84</cp:revision>
  <dcterms:created xsi:type="dcterms:W3CDTF">2023-03-13T17:37:04Z</dcterms:created>
  <dcterms:modified xsi:type="dcterms:W3CDTF">2024-02-25T12:37:03Z</dcterms:modified>
</cp:coreProperties>
</file>