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கர்த்தாவே உமது கூடாரத்தில்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தங்கி வாழ்பவன் யார்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குடியிருப்பவன் யார்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உத்தமனாய் தினம் நடந்து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நீதியிலே நிலை நிற்பவன்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மனதார சத்தியத்தையே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தினந்தோறும் பேசுபவனே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நாவினால் புறங்கூறாமல்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தோழனுக்குத் தீங்கு செய்யாமல்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நிந்தையான பேச்சுக்களை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பேசாமல் இருப்பவனே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கர்த்தருக்குப் பயந்தவரை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காலமெல்லாம் கனம் செய்பவன்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ஆணையிட்டு நஷ்டம் வந்தாலும்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தவறாமல் இருப்பவனே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கைகள் தூய்மை உள்ளவன்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இதய நேர்மை உள்ளவன்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இரட்சிப்பின் தேவனையே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எந்நாளும் தேடுபவனே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41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652</TotalTime>
  <Words>61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456</cp:revision>
  <dcterms:created xsi:type="dcterms:W3CDTF">2023-03-13T17:37:04Z</dcterms:created>
  <dcterms:modified xsi:type="dcterms:W3CDTF">2024-03-08T08:13:10Z</dcterms:modified>
</cp:coreProperties>
</file>