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கருவாகும் முன்னே அறிந்தவரே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உருவான பின்னும் ஆதரித்தீரே-2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சேதமும் நேரிடாமலே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கரங்களால் வளர்த்தவரே-2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arindhavarae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aatharitheerae-2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neridamalae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valarthavarae-2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நீர் என்னை கண்டதாலே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உம்மால் நான் பிழைத்துக்கொண்டேன்-2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சொல்வேன் நன்றி சொல்வேன்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ஒவ்வொரு சுவாசத்திலும்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சொல்லும் நன்றி சொல்லும்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விடும் மூச்சுக்காற்றும்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Elroyee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Elroyee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pilaithukondaen-2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suvasathilum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moochukaatrum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தாழ்வில் என்னை நினைத்தவரே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யாவும் செய்தவரே-2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மனமும் இரங்கவில்லையே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வந்தவர் நீர் ஒருவரே-2-எல்ரோயீ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seithavarae-2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irangavillaiyae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ovuvarae-2-Elroyee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நான் என்று சொல்ல எதுவுமே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பெற்றதெல்லாம் உந்தனின் தயவு-2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தகுதியும் எனக்கில்லையே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கிருபையால் உயர்த்தினீரே-2-எல்ரோயீ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petrathellam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thayavu-2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thaguthiyum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uyarthineerae-2-Elroyee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3714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88</cp:revision>
  <dcterms:created xsi:type="dcterms:W3CDTF">2023-03-13T17:37:04Z</dcterms:created>
  <dcterms:modified xsi:type="dcterms:W3CDTF">2024-02-28T02:17:46Z</dcterms:modified>
</cp:coreProperties>
</file>