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கருவில் இருந்தே தாங்கி வந்தீர் கிருபையினாலே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இந்நாள் வரை தாங்குகிறீர் இரக்கத்தினாலே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தாங்கினீர் தப்புவித்தீர் சுமந்தீர் சுகம் தந்தீர்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Thaangukireer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Irakkathinaale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Thappuvitheer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Sugam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தகப்பன் போல தூக்கி தினம் சுமந்து வருகிறீர்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தாயை போல ஆற்றி தினம் தேற்றி வருகிறீர்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ஐயா இயேசய்யா – 4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Thaayaipola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கழுகு போல சுமந்து தினம் பறக்க செய்கின்றீர்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கண்மணி போல் கறைபடாமல் காத்து வருகின்றீர்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Seikinreer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Karaipadaamal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Varuginreer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3.மேய்ப்பன் போல கரங்களாலே ஏந்தி மகிழ்கின்றீர்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மடியில் வைத்து தினம்தினம் உணவு ஊட்டுகின்றீர்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Meitpan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Karangalaale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Magizhkinreer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Ootukireer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துக்கங்கள் பாடுகள் பெலவீனங்கள்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நோய்கள் சுமந்து தீர்த்த்தீர்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Thukkangal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Theerthire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endParaRPr lang="ta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152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31</cp:revision>
  <dcterms:created xsi:type="dcterms:W3CDTF">2023-03-13T17:37:04Z</dcterms:created>
  <dcterms:modified xsi:type="dcterms:W3CDTF">2023-12-22T17:29:29Z</dcterms:modified>
</cp:coreProperties>
</file>