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காட்டுக்குள்ளே கிச்சிலி மரம்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போன்றவரே ஆராதனை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என்மேலே விழுந்தகொடி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நேசமே ஆராதனை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பிரியமே ஆராதனை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நேசரே ஆராதனை – காட்டுக்குள்ளே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Kattukulle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Kichchili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Pondravare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Aradhanai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Enmele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vilundhakodi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Nesame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Aradhanai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Piriyame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Aradhanai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Nesare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Aradhanai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Kattukulle</a:t>
            </a:r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நேசரின் கண்கள் புறா கண்கள்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நேசரின் கரங்கள் என்னை அணைத்துக் கொள்ளும்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அவர் இன்பமானவர் என் உள்ளத்தில் வந்தவர்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அவர் ஜீவனுள்ளவர் என் உயிரில் கலந்தவர் (2) – காட்டுக்குள்ளே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Nesarin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Kangal Pura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kangal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Nesarin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Anaithukollum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Inbamanavar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ullathil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Vandhavar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Jeevanullavar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Uyiril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Kalanthavar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Kattukulle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நேசரின் வஸ்திரம் வாசனை வீசும்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நேசரின் முகமோ பிரகாசிக்கும்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அவர் என்னை பார்த்தால் நான் பிரகாசிப்பேன்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அவர் என்னை தொட்டால் நான் சுகமாவேன் (2) – காட்டுக்குள்ளே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Nesarin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Vasthiram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Vasanaiveesum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Nesarin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Mugamo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Pragasikkum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Parthal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Pragasippen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Thottal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Sugamaven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Kattukulle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நேசரின் பாடல்கள் அழகுள்ளது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நேசரின் நடையோ என்னை கவர்ந்தது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அவர் என்னுடையவர் நான் அவருடையவன்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நேசர் வெண்மையும் சிவப்புமானவர்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நேசரின் நடையோ என்னை கவர்ந்தது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அவர் என்னுடையவர் நான் அவருடையவன் – காட்டுக்குள்ளே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Nesarin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Paadhagal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Alagulladhu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Nesarin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Nadayo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Kavarndhadhu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Ennudayavar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avarudayavan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Venmayum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Sivappumanavar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Nesarin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Nadayo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Kavarndhadhu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Ennudayavar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avarudayavan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Kattukulle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0008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</TotalTime>
  <Words>234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28</cp:revision>
  <dcterms:created xsi:type="dcterms:W3CDTF">2023-03-13T17:37:04Z</dcterms:created>
  <dcterms:modified xsi:type="dcterms:W3CDTF">2024-03-02T07:22:28Z</dcterms:modified>
</cp:coreProperties>
</file>