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somewhere why not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sometime why not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somewhere I say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sometime I say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fog there is hope in the distance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cathedrals to third world missions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Love will fall to the earth like a crashing wave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Tonight's the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sinners and the saints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worlds collide in a beautiful display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all love tonight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step across the line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sail across the sea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 city with one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city on our knees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city on our knees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Oh-oh-oh-oh-oh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somewhere why not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sometime why not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somewhere I say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sometime I say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fog there is hope in the distance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cathedrals to third world missions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Love will fall to the earth like a crashing wave - Tonight's the night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Tonight's the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sinners and the saints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worlds collide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glorious display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Cuz its all love tonight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step across the line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sail across the sea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 city with one king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Tonight couldn't last forever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are one choice from together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Tonight couldn't last forever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Tonight couldn't last forever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are one choice from together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family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We're family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Tonight couldn't last forever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are one choice from together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and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Ya, you and 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1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city on our knees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city on our knees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city on our knees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city on our knees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0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somewhere why not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start sometime why not now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773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341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694</cp:revision>
  <dcterms:created xsi:type="dcterms:W3CDTF">2023-03-13T17:37:04Z</dcterms:created>
  <dcterms:modified xsi:type="dcterms:W3CDTF">2024-06-01T11:27:35Z</dcterms:modified>
</cp:coreProperties>
</file>