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</a:rPr>
              <a:t>Come they told me, pa rum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pum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A new born King to see, pa rum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pum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Our finest gifts we bring, pa rum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pum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To lay before the King, pa rum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pum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Rum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, rum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so to honor Him, pa rum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we come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we come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Little Baby, pa 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am a poor boy too, pa 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no gift to bring, pa 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That's fit to give the King, pa 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Shall I play for you, pa rum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my drum?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441-5613-8F58-2881-A1224FA41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6866DD33-6E86-E390-A834-19D66455F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Mary nodded, pa 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ox and lamb kept time, pa 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played my drum for Him, pa 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played my best for Him, pa 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94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A68E5-C9AC-D6D5-CC07-B4012B41D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D40B22E-2CA0-0AB6-AF7C-B8CDB9CE12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He smiled at me, pa rum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 and my drum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29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E76F8-99D3-14AF-BBC1-9A78FAE18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F922C976-D635-4891-90C1-CBFDD02CF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played my drum for Him, pa 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played my best for Him, pa 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61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5E3C7-0228-6F6C-62AF-2592956D2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6AA55FB-3E62-897B-6BE0-40A35AFCA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He smiled at me, pa rum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 and my drum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 and my drum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 and my drum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Rum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pum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4178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712</TotalTime>
  <Words>289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647</cp:revision>
  <dcterms:created xsi:type="dcterms:W3CDTF">2023-03-13T17:37:04Z</dcterms:created>
  <dcterms:modified xsi:type="dcterms:W3CDTF">2024-12-24T03:19:41Z</dcterms:modified>
</cp:coreProperties>
</file>