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 bless the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ye servants of the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stand by night in the house of the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Lift up your hands in the holy place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bless the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bless the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lifted me up from the miry clay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set my feet on the Rock to stay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put a song in my heart today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song of praise a song of praise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taste and see that the Lord is good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Blessed is the man who trusts in Him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ஆராதிப்போம்….. இயேசு ராஜனை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இராக்காலத்தில் நிற்கும் ஊழியரே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 கைகளை….. உயர்த்தி நேராய்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ஆராதிப்போம் இயேசு ராஜனை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ருசித்துப் பாருங்கள் இயேசு நல்லவர் (3)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ஆராதிப்போம்….. இயேசு ராஜனை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தூக்கியெடுத்தார் சேற்றினின்றே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உறுதிப்படுத்தினார் கன்மலைமேல்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புதுப்பாட்டை எந்தன் நாவில் தந்தார்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 பாடிடுவேன் (2)</a:t>
            </a:r>
            <a:endParaRPr lang="en-IN" sz="19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001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715</TotalTime>
  <Words>145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682</cp:revision>
  <dcterms:created xsi:type="dcterms:W3CDTF">2023-03-13T17:37:04Z</dcterms:created>
  <dcterms:modified xsi:type="dcterms:W3CDTF">2024-06-01T09:48:33Z</dcterms:modified>
</cp:coreProperties>
</file>