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days of Elijah,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Declaring the word of the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these are the days of Your servant Moses,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Righteousness being restored.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though these are days of great trial,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famine and darkness and sword,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Still, we are the voice in the desert crying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"Prepare ye the way of the Lord!"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Behold He comes riding on the clouds,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Shining like the sun at the trumpet call,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 your voice, it's the year of jubilee,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out of Zion's hill salvation comes.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100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days of Ezekiel,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dry bones becoming as flesh,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these are the days of Your servant David,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Rebuilding a temple of praise.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 the days of the harvest,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fields are as white in Your world,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we are the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labourers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Your vineyard,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Declaring the word of the Lord!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Behold he comes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God like Jehovah, hey!</a:t>
            </a: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Behold he comes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805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Lift your voice, it's the year of jubilee,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out of Zion's hill salvation comes.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1148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720</TotalTime>
  <Words>310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703</cp:revision>
  <dcterms:created xsi:type="dcterms:W3CDTF">2023-03-13T17:37:04Z</dcterms:created>
  <dcterms:modified xsi:type="dcterms:W3CDTF">2024-06-01T11:34:31Z</dcterms:modified>
</cp:coreProperties>
</file>