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 the days of Elijah,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Declaring the word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these are the days of Your servant Moses,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Righteousness being restored.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though these are days of great trial,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Of famine and darkness and sword,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Still, we are the voice in the desert crying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"Prepare ye the way of the Lord!"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Behold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comes riding on the clouds,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Shining like the sun at the trumpet call,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Lift your voice, it's the year of jubilee,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out of Zion's hill salvation 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 the days of Ezekiel,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dry bones becoming as flesh,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these are the days of Your servant David,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Rebuilding a temple of praise.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These are the days of the harvest,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fields are as white in Your world,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we are the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labourers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in Your vineyard,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Declaring the word of the Lord!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Behold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comes riding on the clouds,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Shining like the sun at the trumpet call,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Lift your voice, it's the year of jubilee,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out of Zion's hill salvation comes.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God like Jehovah, hey!</a:t>
            </a:r>
          </a:p>
        </p:txBody>
      </p:sp>
    </p:spTree>
    <p:extLst>
      <p:ext uri="{BB962C8B-B14F-4D97-AF65-F5344CB8AC3E}">
        <p14:creationId xmlns:p14="http://schemas.microsoft.com/office/powerpoint/2010/main" val="242307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Behold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comes riding on the clouds,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Shining like the sun at the trumpet call,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Lift your voice, it's the year of jubilee,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out of Zion's hill salvation comes. (4)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Lift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voice, it's the year of jubilee,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out of Zion's hill salvation comes.</a:t>
            </a:r>
          </a:p>
        </p:txBody>
      </p:sp>
    </p:spTree>
    <p:extLst>
      <p:ext uri="{BB962C8B-B14F-4D97-AF65-F5344CB8AC3E}">
        <p14:creationId xmlns:p14="http://schemas.microsoft.com/office/powerpoint/2010/main" val="24344303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54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50</cp:revision>
  <dcterms:created xsi:type="dcterms:W3CDTF">2014-06-03T15:40:16Z</dcterms:created>
  <dcterms:modified xsi:type="dcterms:W3CDTF">2021-09-11T16:32:22Z</dcterms:modified>
</cp:coreProperties>
</file>