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something new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something new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Oh.. Lord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something marvelous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Something marvelous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Oh.. Lord (2)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something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wonderfull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Something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wonderfull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Oh.. Lord (2) 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Do something new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798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61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707</cp:revision>
  <dcterms:created xsi:type="dcterms:W3CDTF">2023-03-13T17:37:04Z</dcterms:created>
  <dcterms:modified xsi:type="dcterms:W3CDTF">2024-06-01T11:38:54Z</dcterms:modified>
</cp:coreProperties>
</file>