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something new in my life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something new in my life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Oh.. Lord (2)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something marvelous in my life</a:t>
            </a: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Something marvelous in my life</a:t>
            </a: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Oh.. Lord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Do </a:t>
            </a:r>
            <a:r>
              <a:rPr lang="en-US" sz="3200" b="1" dirty="0"/>
              <a:t>something </a:t>
            </a:r>
            <a:r>
              <a:rPr lang="en-US" sz="3200" b="1" dirty="0" err="1"/>
              <a:t>wonderfull</a:t>
            </a:r>
            <a:r>
              <a:rPr lang="en-US" sz="3200" b="1" dirty="0"/>
              <a:t> in my life</a:t>
            </a:r>
          </a:p>
          <a:p>
            <a:pPr marL="0" indent="0" algn="ctr">
              <a:buNone/>
            </a:pPr>
            <a:r>
              <a:rPr lang="en-US" sz="3200" b="1" dirty="0"/>
              <a:t>Something </a:t>
            </a:r>
            <a:r>
              <a:rPr lang="en-US" sz="3200" b="1" dirty="0" err="1"/>
              <a:t>wonderfull</a:t>
            </a:r>
            <a:r>
              <a:rPr lang="en-US" sz="3200" b="1" dirty="0"/>
              <a:t> in my life</a:t>
            </a:r>
          </a:p>
          <a:p>
            <a:pPr marL="0" indent="0" algn="ctr">
              <a:buNone/>
            </a:pPr>
            <a:r>
              <a:rPr lang="en-US" sz="3200" b="1" dirty="0"/>
              <a:t>Oh.. Lord (2)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r">
              <a:buNone/>
            </a:pPr>
            <a:r>
              <a:rPr lang="en-US" sz="3200" b="1" dirty="0"/>
              <a:t>	- Do something new in my life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504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</TotalTime>
  <Words>51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135</cp:revision>
  <dcterms:created xsi:type="dcterms:W3CDTF">2014-06-05T16:47:32Z</dcterms:created>
  <dcterms:modified xsi:type="dcterms:W3CDTF">2018-03-13T01:37:05Z</dcterms:modified>
</cp:coreProperties>
</file>