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8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4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124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9837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676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615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6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33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6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0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25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17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3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0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0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51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848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0"/>
            <a:ext cx="8534400" cy="65532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Eternal 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 you never change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Eternal 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you never fail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Jehovah Elohim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God of all creation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whose words cannot be broken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Self-Existing, Mighty Warrior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Uncreated Lord of all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Eternal 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You never change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Eternal 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You never fail</a:t>
            </a:r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4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Jehovah, Elohim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God of all creation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whose words cannot be broken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Self-Existing, Mighty Warrior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Uncreated Lord of all - Elohim</a:t>
            </a:r>
            <a:endParaRPr lang="en-US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051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endParaRPr 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9728" indent="0" algn="ctr">
              <a:buNone/>
            </a:pPr>
            <a:r>
              <a:rPr lang="en-US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</a:t>
            </a: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Eternal 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You never change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Eternal One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Elohim, You never fail</a:t>
            </a:r>
            <a:endParaRPr 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1339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119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32</cp:revision>
  <dcterms:created xsi:type="dcterms:W3CDTF">2014-06-03T15:40:16Z</dcterms:created>
  <dcterms:modified xsi:type="dcterms:W3CDTF">2023-12-29T01:50:29Z</dcterms:modified>
</cp:coreProperties>
</file>