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9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3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21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69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17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30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31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10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8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6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8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18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7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9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2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9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7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400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Well I went to the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enemy's camp and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took back what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 stole from me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took back what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 stole from me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 I took back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he stole from 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healed my body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 touched my mind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 saved me just in time (2)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Oh I'm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gonna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praise His Name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Each day is just the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7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Come on and praise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Him look what the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Lord has done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Look what the Lord has done</a:t>
            </a:r>
          </a:p>
          <a:p>
            <a:pPr marL="109728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591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Well I went to the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enemy's camp and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took back what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 stole from me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he's under my feet (7)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Satan is under my feet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went to the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enemy's camp and 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took back what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 stole from 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(Yes I took back)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took back what he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stole from me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(oh yes I took back)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took back what he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stole from me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Yes I went to the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enemy's camp and I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took back what he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stole from me</a:t>
            </a:r>
          </a:p>
        </p:txBody>
      </p:sp>
    </p:spTree>
    <p:extLst>
      <p:ext uri="{BB962C8B-B14F-4D97-AF65-F5344CB8AC3E}">
        <p14:creationId xmlns:p14="http://schemas.microsoft.com/office/powerpoint/2010/main" val="334318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he's under my feet (7)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Satan is under my feet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Can you believe what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Lord has done in me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Hallalujah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Can you believe what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Lord has done in me</a:t>
            </a:r>
          </a:p>
        </p:txBody>
      </p:sp>
    </p:spTree>
    <p:extLst>
      <p:ext uri="{BB962C8B-B14F-4D97-AF65-F5344CB8AC3E}">
        <p14:creationId xmlns:p14="http://schemas.microsoft.com/office/powerpoint/2010/main" val="72290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 saved me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cleansed me turned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life around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Set my feet upon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solid ground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Can you believe what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Lord has done in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</a:t>
            </a: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Can you believe what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Lord has done in me</a:t>
            </a:r>
          </a:p>
        </p:txBody>
      </p:sp>
    </p:spTree>
    <p:extLst>
      <p:ext uri="{BB962C8B-B14F-4D97-AF65-F5344CB8AC3E}">
        <p14:creationId xmlns:p14="http://schemas.microsoft.com/office/powerpoint/2010/main" val="320728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Can you believe what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Lord has done in me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 saved me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cleansed me turned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life around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Set my feet upon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solid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ground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Can you believe what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Lord has done in me</a:t>
            </a:r>
          </a:p>
        </p:txBody>
      </p:sp>
    </p:spTree>
    <p:extLst>
      <p:ext uri="{BB962C8B-B14F-4D97-AF65-F5344CB8AC3E}">
        <p14:creationId xmlns:p14="http://schemas.microsoft.com/office/powerpoint/2010/main" val="353467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Look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the Lord has done (2)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 healed my body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 touched my mind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 saved me just in time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Oh I'm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gonna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praise His Name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Each day is just the same</a:t>
            </a:r>
          </a:p>
        </p:txBody>
      </p:sp>
    </p:spTree>
    <p:extLst>
      <p:ext uri="{BB962C8B-B14F-4D97-AF65-F5344CB8AC3E}">
        <p14:creationId xmlns:p14="http://schemas.microsoft.com/office/powerpoint/2010/main" val="46563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on and praise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Him look what the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Lord has done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Look what the Lord has done (2)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 healed my body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 touched my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mind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926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 saved me just in time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Oh I'm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gonna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praise His Name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Each day is just the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same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Come on and praise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Him look what the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Lord has done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Look what the Lord has done (2)</a:t>
            </a:r>
          </a:p>
        </p:txBody>
      </p:sp>
    </p:spTree>
    <p:extLst>
      <p:ext uri="{BB962C8B-B14F-4D97-AF65-F5344CB8AC3E}">
        <p14:creationId xmlns:p14="http://schemas.microsoft.com/office/powerpoint/2010/main" val="137594697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</TotalTime>
  <Words>373</Words>
  <Application>Microsoft Office PowerPoint</Application>
  <PresentationFormat>On-screen Show (4:3)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18</cp:revision>
  <dcterms:created xsi:type="dcterms:W3CDTF">2014-06-03T15:40:16Z</dcterms:created>
  <dcterms:modified xsi:type="dcterms:W3CDTF">2016-07-12T17:02:18Z</dcterms:modified>
</cp:coreProperties>
</file>