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4"/>
  </p:sldMasterIdLst>
  <p:notesMasterIdLst>
    <p:notesMasterId r:id="rId21"/>
  </p:notesMasterIdLst>
  <p:sldIdLst>
    <p:sldId id="256" r:id="rId5"/>
    <p:sldId id="257" r:id="rId6"/>
    <p:sldId id="258" r:id="rId7"/>
    <p:sldId id="285" r:id="rId8"/>
    <p:sldId id="287" r:id="rId9"/>
    <p:sldId id="288" r:id="rId10"/>
    <p:sldId id="289" r:id="rId11"/>
    <p:sldId id="290" r:id="rId12"/>
    <p:sldId id="291" r:id="rId13"/>
    <p:sldId id="295" r:id="rId14"/>
    <p:sldId id="292" r:id="rId15"/>
    <p:sldId id="296" r:id="rId16"/>
    <p:sldId id="297" r:id="rId17"/>
    <p:sldId id="293" r:id="rId18"/>
    <p:sldId id="294" r:id="rId19"/>
    <p:sldId id="265" r:id="rId20"/>
  </p:sldIdLst>
  <p:sldSz cx="19010313" cy="10693400"/>
  <p:notesSz cx="7556500" cy="10693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44" userDrawn="1">
          <p15:clr>
            <a:srgbClr val="A4A3A4"/>
          </p15:clr>
        </p15:guide>
        <p15:guide id="2" pos="612" userDrawn="1">
          <p15:clr>
            <a:srgbClr val="A4A3A4"/>
          </p15:clr>
        </p15:guide>
        <p15:guide id="3" orient="horz" pos="634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BF00"/>
    <a:srgbClr val="E3B525"/>
    <a:srgbClr val="009EF3"/>
    <a:srgbClr val="FFA100"/>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40EA5E9-2F4F-4A6C-84EA-3BFEA58462BB}" v="2" dt="2023-10-19T17:38:18.569"/>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p:cViewPr>
        <p:scale>
          <a:sx n="40" d="100"/>
          <a:sy n="40" d="100"/>
        </p:scale>
        <p:origin x="832" y="312"/>
      </p:cViewPr>
      <p:guideLst>
        <p:guide orient="horz" pos="344"/>
        <p:guide pos="612"/>
        <p:guide orient="horz" pos="6344"/>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6/11/relationships/changesInfo" Target="changesInfos/changesInfo1.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IMESH PARAB" userId="S::animesh.parab215074@tsecedu.org::042e5d36-b607-43e8-b42a-9021b5844e75" providerId="AD" clId="Web-{A40EA5E9-2F4F-4A6C-84EA-3BFEA58462BB}"/>
    <pc:docChg chg="modSld">
      <pc:chgData name="ANIMESH PARAB" userId="S::animesh.parab215074@tsecedu.org::042e5d36-b607-43e8-b42a-9021b5844e75" providerId="AD" clId="Web-{A40EA5E9-2F4F-4A6C-84EA-3BFEA58462BB}" dt="2023-10-19T17:38:18.569" v="0" actId="20577"/>
      <pc:docMkLst>
        <pc:docMk/>
      </pc:docMkLst>
      <pc:sldChg chg="modSp">
        <pc:chgData name="ANIMESH PARAB" userId="S::animesh.parab215074@tsecedu.org::042e5d36-b607-43e8-b42a-9021b5844e75" providerId="AD" clId="Web-{A40EA5E9-2F4F-4A6C-84EA-3BFEA58462BB}" dt="2023-10-19T17:38:18.569" v="0" actId="20577"/>
        <pc:sldMkLst>
          <pc:docMk/>
          <pc:sldMk cId="0" sldId="258"/>
        </pc:sldMkLst>
        <pc:spChg chg="mod">
          <ac:chgData name="ANIMESH PARAB" userId="S::animesh.parab215074@tsecedu.org::042e5d36-b607-43e8-b42a-9021b5844e75" providerId="AD" clId="Web-{A40EA5E9-2F4F-4A6C-84EA-3BFEA58462BB}" dt="2023-10-19T17:38:18.569" v="0" actId="20577"/>
          <ac:spMkLst>
            <pc:docMk/>
            <pc:sldMk cId="0" sldId="258"/>
            <ac:spMk id="12" creationId="{4B00ADBE-6249-46EB-B9DA-3742A4C1861C}"/>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275013" cy="536575"/>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4279900" y="0"/>
            <a:ext cx="3275013" cy="536575"/>
          </a:xfrm>
          <a:prstGeom prst="rect">
            <a:avLst/>
          </a:prstGeom>
        </p:spPr>
        <p:txBody>
          <a:bodyPr vert="horz" lIns="91440" tIns="45720" rIns="91440" bIns="45720" rtlCol="0"/>
          <a:lstStyle>
            <a:lvl1pPr algn="r">
              <a:defRPr sz="1200"/>
            </a:lvl1pPr>
          </a:lstStyle>
          <a:p>
            <a:fld id="{A2BF3456-A29E-41FE-BFB7-B24F24BEE47B}" type="datetimeFigureOut">
              <a:rPr lang="cs-CZ" smtClean="0"/>
              <a:t>19.10.2023</a:t>
            </a:fld>
            <a:endParaRPr lang="cs-CZ"/>
          </a:p>
        </p:txBody>
      </p:sp>
      <p:sp>
        <p:nvSpPr>
          <p:cNvPr id="4" name="Slide Image Placeholder 3"/>
          <p:cNvSpPr>
            <a:spLocks noGrp="1" noRot="1" noChangeAspect="1"/>
          </p:cNvSpPr>
          <p:nvPr>
            <p:ph type="sldImg" idx="2"/>
          </p:nvPr>
        </p:nvSpPr>
        <p:spPr>
          <a:xfrm>
            <a:off x="571500" y="1336675"/>
            <a:ext cx="6413500" cy="3608388"/>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755650" y="5146675"/>
            <a:ext cx="6045200" cy="42100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10156825"/>
            <a:ext cx="3275013" cy="536575"/>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4279900" y="10156825"/>
            <a:ext cx="3275013" cy="536575"/>
          </a:xfrm>
          <a:prstGeom prst="rect">
            <a:avLst/>
          </a:prstGeom>
        </p:spPr>
        <p:txBody>
          <a:bodyPr vert="horz" lIns="91440" tIns="45720" rIns="91440" bIns="45720" rtlCol="0" anchor="b"/>
          <a:lstStyle>
            <a:lvl1pPr algn="r">
              <a:defRPr sz="1200"/>
            </a:lvl1pPr>
          </a:lstStyle>
          <a:p>
            <a:fld id="{DD95B543-0236-4AEE-9F15-C7CF1150485F}" type="slidenum">
              <a:rPr lang="cs-CZ" smtClean="0"/>
              <a:t>‹#›</a:t>
            </a:fld>
            <a:endParaRPr lang="cs-CZ"/>
          </a:p>
        </p:txBody>
      </p:sp>
    </p:spTree>
    <p:extLst>
      <p:ext uri="{BB962C8B-B14F-4D97-AF65-F5344CB8AC3E}">
        <p14:creationId xmlns:p14="http://schemas.microsoft.com/office/powerpoint/2010/main" val="52257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cs-CZ" dirty="0"/>
          </a:p>
        </p:txBody>
      </p:sp>
      <p:sp>
        <p:nvSpPr>
          <p:cNvPr id="4" name="Slide Number Placeholder 3"/>
          <p:cNvSpPr>
            <a:spLocks noGrp="1"/>
          </p:cNvSpPr>
          <p:nvPr>
            <p:ph type="sldNum" sz="quarter" idx="5"/>
          </p:nvPr>
        </p:nvSpPr>
        <p:spPr/>
        <p:txBody>
          <a:bodyPr/>
          <a:lstStyle/>
          <a:p>
            <a:fld id="{DD95B543-0236-4AEE-9F15-C7CF1150485F}" type="slidenum">
              <a:rPr lang="cs-CZ" smtClean="0"/>
              <a:t>1</a:t>
            </a:fld>
            <a:endParaRPr lang="cs-CZ"/>
          </a:p>
        </p:txBody>
      </p:sp>
    </p:spTree>
    <p:extLst>
      <p:ext uri="{BB962C8B-B14F-4D97-AF65-F5344CB8AC3E}">
        <p14:creationId xmlns:p14="http://schemas.microsoft.com/office/powerpoint/2010/main" val="4407332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cs-CZ" dirty="0"/>
          </a:p>
        </p:txBody>
      </p:sp>
      <p:sp>
        <p:nvSpPr>
          <p:cNvPr id="4" name="Slide Number Placeholder 3"/>
          <p:cNvSpPr>
            <a:spLocks noGrp="1"/>
          </p:cNvSpPr>
          <p:nvPr>
            <p:ph type="sldNum" sz="quarter" idx="10"/>
          </p:nvPr>
        </p:nvSpPr>
        <p:spPr/>
        <p:txBody>
          <a:bodyPr/>
          <a:lstStyle/>
          <a:p>
            <a:fld id="{DD95B543-0236-4AEE-9F15-C7CF1150485F}" type="slidenum">
              <a:rPr lang="cs-CZ" smtClean="0"/>
              <a:t>2</a:t>
            </a:fld>
            <a:endParaRPr lang="cs-CZ"/>
          </a:p>
        </p:txBody>
      </p:sp>
    </p:spTree>
    <p:extLst>
      <p:ext uri="{BB962C8B-B14F-4D97-AF65-F5344CB8AC3E}">
        <p14:creationId xmlns:p14="http://schemas.microsoft.com/office/powerpoint/2010/main" val="28580057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376289" y="1750055"/>
            <a:ext cx="14257735" cy="3722887"/>
          </a:xfrm>
        </p:spPr>
        <p:txBody>
          <a:bodyPr anchor="b"/>
          <a:lstStyle>
            <a:lvl1pPr algn="ctr">
              <a:defRPr sz="9355"/>
            </a:lvl1pPr>
          </a:lstStyle>
          <a:p>
            <a:r>
              <a:rPr lang="en-US"/>
              <a:t>Click to edit Master title style</a:t>
            </a:r>
            <a:endParaRPr lang="en-US" dirty="0"/>
          </a:p>
        </p:txBody>
      </p:sp>
      <p:sp>
        <p:nvSpPr>
          <p:cNvPr id="3" name="Subtitle 2"/>
          <p:cNvSpPr>
            <a:spLocks noGrp="1"/>
          </p:cNvSpPr>
          <p:nvPr>
            <p:ph type="subTitle" idx="1"/>
          </p:nvPr>
        </p:nvSpPr>
        <p:spPr>
          <a:xfrm>
            <a:off x="2376289" y="5616511"/>
            <a:ext cx="14257735" cy="2581762"/>
          </a:xfrm>
        </p:spPr>
        <p:txBody>
          <a:bodyPr/>
          <a:lstStyle>
            <a:lvl1pPr marL="0" indent="0" algn="ctr">
              <a:buNone/>
              <a:defRPr sz="3742"/>
            </a:lvl1pPr>
            <a:lvl2pPr marL="712866" indent="0" algn="ctr">
              <a:buNone/>
              <a:defRPr sz="3118"/>
            </a:lvl2pPr>
            <a:lvl3pPr marL="1425732" indent="0" algn="ctr">
              <a:buNone/>
              <a:defRPr sz="2807"/>
            </a:lvl3pPr>
            <a:lvl4pPr marL="2138599" indent="0" algn="ctr">
              <a:buNone/>
              <a:defRPr sz="2495"/>
            </a:lvl4pPr>
            <a:lvl5pPr marL="2851465" indent="0" algn="ctr">
              <a:buNone/>
              <a:defRPr sz="2495"/>
            </a:lvl5pPr>
            <a:lvl6pPr marL="3564331" indent="0" algn="ctr">
              <a:buNone/>
              <a:defRPr sz="2495"/>
            </a:lvl6pPr>
            <a:lvl7pPr marL="4277197" indent="0" algn="ctr">
              <a:buNone/>
              <a:defRPr sz="2495"/>
            </a:lvl7pPr>
            <a:lvl8pPr marL="4990064" indent="0" algn="ctr">
              <a:buNone/>
              <a:defRPr sz="2495"/>
            </a:lvl8pPr>
            <a:lvl9pPr marL="5702930" indent="0" algn="ctr">
              <a:buNone/>
              <a:defRPr sz="2495"/>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10/19/2023</a:t>
            </a:fld>
            <a:endParaRPr lang="en-US" dirty="0"/>
          </a:p>
        </p:txBody>
      </p:sp>
      <p:sp>
        <p:nvSpPr>
          <p:cNvPr id="5" name="Footer Placeholder 4"/>
          <p:cNvSpPr>
            <a:spLocks noGrp="1"/>
          </p:cNvSpPr>
          <p:nvPr>
            <p:ph type="ftr" sz="quarter" idx="11"/>
          </p:nvPr>
        </p:nvSpPr>
        <p:spPr/>
        <p:txBody>
          <a:bodyPr/>
          <a:lstStyle/>
          <a:p>
            <a:endParaRPr lang="cs-CZ"/>
          </a:p>
        </p:txBody>
      </p:sp>
      <p:sp>
        <p:nvSpPr>
          <p:cNvPr id="6" name="Slide Number Placeholder 5"/>
          <p:cNvSpPr>
            <a:spLocks noGrp="1"/>
          </p:cNvSpPr>
          <p:nvPr>
            <p:ph type="sldNum" sz="quarter" idx="12"/>
          </p:nvPr>
        </p:nvSpPr>
        <p:spPr/>
        <p:txBody>
          <a:bodyPr/>
          <a:lstStyle/>
          <a:p>
            <a:fld id="{B6F15528-21DE-4FAA-801E-634DDDAF4B2B}" type="slidenum">
              <a:rPr lang="cs-CZ" smtClean="0"/>
              <a:t>‹#›</a:t>
            </a:fld>
            <a:endParaRPr lang="cs-CZ"/>
          </a:p>
        </p:txBody>
      </p:sp>
    </p:spTree>
    <p:extLst>
      <p:ext uri="{BB962C8B-B14F-4D97-AF65-F5344CB8AC3E}">
        <p14:creationId xmlns:p14="http://schemas.microsoft.com/office/powerpoint/2010/main" val="33296989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10/19/2023</a:t>
            </a:fld>
            <a:endParaRPr lang="en-US" dirty="0"/>
          </a:p>
        </p:txBody>
      </p:sp>
      <p:sp>
        <p:nvSpPr>
          <p:cNvPr id="5" name="Footer Placeholder 4"/>
          <p:cNvSpPr>
            <a:spLocks noGrp="1"/>
          </p:cNvSpPr>
          <p:nvPr>
            <p:ph type="ftr" sz="quarter" idx="11"/>
          </p:nvPr>
        </p:nvSpPr>
        <p:spPr/>
        <p:txBody>
          <a:bodyPr/>
          <a:lstStyle/>
          <a:p>
            <a:endParaRPr lang="cs-CZ"/>
          </a:p>
        </p:txBody>
      </p:sp>
      <p:sp>
        <p:nvSpPr>
          <p:cNvPr id="6" name="Slide Number Placeholder 5"/>
          <p:cNvSpPr>
            <a:spLocks noGrp="1"/>
          </p:cNvSpPr>
          <p:nvPr>
            <p:ph type="sldNum" sz="quarter" idx="12"/>
          </p:nvPr>
        </p:nvSpPr>
        <p:spPr/>
        <p:txBody>
          <a:bodyPr/>
          <a:lstStyle/>
          <a:p>
            <a:fld id="{B6F15528-21DE-4FAA-801E-634DDDAF4B2B}" type="slidenum">
              <a:rPr lang="cs-CZ" smtClean="0"/>
              <a:t>‹#›</a:t>
            </a:fld>
            <a:endParaRPr lang="cs-CZ"/>
          </a:p>
        </p:txBody>
      </p:sp>
    </p:spTree>
    <p:extLst>
      <p:ext uri="{BB962C8B-B14F-4D97-AF65-F5344CB8AC3E}">
        <p14:creationId xmlns:p14="http://schemas.microsoft.com/office/powerpoint/2010/main" val="23083097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3604255" y="569325"/>
            <a:ext cx="4099099" cy="90621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06959" y="569325"/>
            <a:ext cx="12059667" cy="90621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10/19/2023</a:t>
            </a:fld>
            <a:endParaRPr lang="en-US" dirty="0"/>
          </a:p>
        </p:txBody>
      </p:sp>
      <p:sp>
        <p:nvSpPr>
          <p:cNvPr id="5" name="Footer Placeholder 4"/>
          <p:cNvSpPr>
            <a:spLocks noGrp="1"/>
          </p:cNvSpPr>
          <p:nvPr>
            <p:ph type="ftr" sz="quarter" idx="11"/>
          </p:nvPr>
        </p:nvSpPr>
        <p:spPr/>
        <p:txBody>
          <a:bodyPr/>
          <a:lstStyle/>
          <a:p>
            <a:endParaRPr lang="cs-CZ"/>
          </a:p>
        </p:txBody>
      </p:sp>
      <p:sp>
        <p:nvSpPr>
          <p:cNvPr id="6" name="Slide Number Placeholder 5"/>
          <p:cNvSpPr>
            <a:spLocks noGrp="1"/>
          </p:cNvSpPr>
          <p:nvPr>
            <p:ph type="sldNum" sz="quarter" idx="12"/>
          </p:nvPr>
        </p:nvSpPr>
        <p:spPr/>
        <p:txBody>
          <a:bodyPr/>
          <a:lstStyle/>
          <a:p>
            <a:fld id="{B6F15528-21DE-4FAA-801E-634DDDAF4B2B}" type="slidenum">
              <a:rPr lang="cs-CZ" smtClean="0"/>
              <a:t>‹#›</a:t>
            </a:fld>
            <a:endParaRPr lang="cs-CZ"/>
          </a:p>
        </p:txBody>
      </p:sp>
    </p:spTree>
    <p:extLst>
      <p:ext uri="{BB962C8B-B14F-4D97-AF65-F5344CB8AC3E}">
        <p14:creationId xmlns:p14="http://schemas.microsoft.com/office/powerpoint/2010/main" val="25286343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10/19/2023</a:t>
            </a:fld>
            <a:endParaRPr lang="en-US" dirty="0"/>
          </a:p>
        </p:txBody>
      </p:sp>
      <p:sp>
        <p:nvSpPr>
          <p:cNvPr id="5" name="Footer Placeholder 4"/>
          <p:cNvSpPr>
            <a:spLocks noGrp="1"/>
          </p:cNvSpPr>
          <p:nvPr>
            <p:ph type="ftr" sz="quarter" idx="11"/>
          </p:nvPr>
        </p:nvSpPr>
        <p:spPr/>
        <p:txBody>
          <a:bodyPr/>
          <a:lstStyle/>
          <a:p>
            <a:endParaRPr lang="cs-CZ"/>
          </a:p>
        </p:txBody>
      </p:sp>
      <p:sp>
        <p:nvSpPr>
          <p:cNvPr id="6" name="Slide Number Placeholder 5"/>
          <p:cNvSpPr>
            <a:spLocks noGrp="1"/>
          </p:cNvSpPr>
          <p:nvPr>
            <p:ph type="sldNum" sz="quarter" idx="12"/>
          </p:nvPr>
        </p:nvSpPr>
        <p:spPr/>
        <p:txBody>
          <a:bodyPr/>
          <a:lstStyle/>
          <a:p>
            <a:fld id="{B6F15528-21DE-4FAA-801E-634DDDAF4B2B}" type="slidenum">
              <a:rPr lang="cs-CZ" smtClean="0"/>
              <a:t>‹#›</a:t>
            </a:fld>
            <a:endParaRPr lang="cs-CZ"/>
          </a:p>
        </p:txBody>
      </p:sp>
    </p:spTree>
    <p:extLst>
      <p:ext uri="{BB962C8B-B14F-4D97-AF65-F5344CB8AC3E}">
        <p14:creationId xmlns:p14="http://schemas.microsoft.com/office/powerpoint/2010/main" val="12395490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7058" y="2665925"/>
            <a:ext cx="16396395" cy="4448157"/>
          </a:xfrm>
        </p:spPr>
        <p:txBody>
          <a:bodyPr anchor="b"/>
          <a:lstStyle>
            <a:lvl1pPr>
              <a:defRPr sz="9355"/>
            </a:lvl1pPr>
          </a:lstStyle>
          <a:p>
            <a:r>
              <a:rPr lang="en-US"/>
              <a:t>Click to edit Master title style</a:t>
            </a:r>
            <a:endParaRPr lang="en-US" dirty="0"/>
          </a:p>
        </p:txBody>
      </p:sp>
      <p:sp>
        <p:nvSpPr>
          <p:cNvPr id="3" name="Text Placeholder 2"/>
          <p:cNvSpPr>
            <a:spLocks noGrp="1"/>
          </p:cNvSpPr>
          <p:nvPr>
            <p:ph type="body" idx="1"/>
          </p:nvPr>
        </p:nvSpPr>
        <p:spPr>
          <a:xfrm>
            <a:off x="1297058" y="7156164"/>
            <a:ext cx="16396395" cy="2339180"/>
          </a:xfrm>
        </p:spPr>
        <p:txBody>
          <a:bodyPr/>
          <a:lstStyle>
            <a:lvl1pPr marL="0" indent="0">
              <a:buNone/>
              <a:defRPr sz="3742">
                <a:solidFill>
                  <a:schemeClr val="tx1">
                    <a:tint val="75000"/>
                  </a:schemeClr>
                </a:solidFill>
              </a:defRPr>
            </a:lvl1pPr>
            <a:lvl2pPr marL="712866" indent="0">
              <a:buNone/>
              <a:defRPr sz="3118">
                <a:solidFill>
                  <a:schemeClr val="tx1">
                    <a:tint val="75000"/>
                  </a:schemeClr>
                </a:solidFill>
              </a:defRPr>
            </a:lvl2pPr>
            <a:lvl3pPr marL="1425732" indent="0">
              <a:buNone/>
              <a:defRPr sz="2807">
                <a:solidFill>
                  <a:schemeClr val="tx1">
                    <a:tint val="75000"/>
                  </a:schemeClr>
                </a:solidFill>
              </a:defRPr>
            </a:lvl3pPr>
            <a:lvl4pPr marL="2138599" indent="0">
              <a:buNone/>
              <a:defRPr sz="2495">
                <a:solidFill>
                  <a:schemeClr val="tx1">
                    <a:tint val="75000"/>
                  </a:schemeClr>
                </a:solidFill>
              </a:defRPr>
            </a:lvl4pPr>
            <a:lvl5pPr marL="2851465" indent="0">
              <a:buNone/>
              <a:defRPr sz="2495">
                <a:solidFill>
                  <a:schemeClr val="tx1">
                    <a:tint val="75000"/>
                  </a:schemeClr>
                </a:solidFill>
              </a:defRPr>
            </a:lvl5pPr>
            <a:lvl6pPr marL="3564331" indent="0">
              <a:buNone/>
              <a:defRPr sz="2495">
                <a:solidFill>
                  <a:schemeClr val="tx1">
                    <a:tint val="75000"/>
                  </a:schemeClr>
                </a:solidFill>
              </a:defRPr>
            </a:lvl6pPr>
            <a:lvl7pPr marL="4277197" indent="0">
              <a:buNone/>
              <a:defRPr sz="2495">
                <a:solidFill>
                  <a:schemeClr val="tx1">
                    <a:tint val="75000"/>
                  </a:schemeClr>
                </a:solidFill>
              </a:defRPr>
            </a:lvl7pPr>
            <a:lvl8pPr marL="4990064" indent="0">
              <a:buNone/>
              <a:defRPr sz="2495">
                <a:solidFill>
                  <a:schemeClr val="tx1">
                    <a:tint val="75000"/>
                  </a:schemeClr>
                </a:solidFill>
              </a:defRPr>
            </a:lvl8pPr>
            <a:lvl9pPr marL="5702930" indent="0">
              <a:buNone/>
              <a:defRPr sz="2495">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10/19/2023</a:t>
            </a:fld>
            <a:endParaRPr lang="en-US" dirty="0"/>
          </a:p>
        </p:txBody>
      </p:sp>
      <p:sp>
        <p:nvSpPr>
          <p:cNvPr id="5" name="Footer Placeholder 4"/>
          <p:cNvSpPr>
            <a:spLocks noGrp="1"/>
          </p:cNvSpPr>
          <p:nvPr>
            <p:ph type="ftr" sz="quarter" idx="11"/>
          </p:nvPr>
        </p:nvSpPr>
        <p:spPr/>
        <p:txBody>
          <a:bodyPr/>
          <a:lstStyle/>
          <a:p>
            <a:endParaRPr lang="cs-CZ"/>
          </a:p>
        </p:txBody>
      </p:sp>
      <p:sp>
        <p:nvSpPr>
          <p:cNvPr id="6" name="Slide Number Placeholder 5"/>
          <p:cNvSpPr>
            <a:spLocks noGrp="1"/>
          </p:cNvSpPr>
          <p:nvPr>
            <p:ph type="sldNum" sz="quarter" idx="12"/>
          </p:nvPr>
        </p:nvSpPr>
        <p:spPr/>
        <p:txBody>
          <a:bodyPr/>
          <a:lstStyle/>
          <a:p>
            <a:fld id="{B6F15528-21DE-4FAA-801E-634DDDAF4B2B}" type="slidenum">
              <a:rPr lang="cs-CZ" smtClean="0"/>
              <a:t>‹#›</a:t>
            </a:fld>
            <a:endParaRPr lang="cs-CZ"/>
          </a:p>
        </p:txBody>
      </p:sp>
    </p:spTree>
    <p:extLst>
      <p:ext uri="{BB962C8B-B14F-4D97-AF65-F5344CB8AC3E}">
        <p14:creationId xmlns:p14="http://schemas.microsoft.com/office/powerpoint/2010/main" val="21723197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306959" y="2846623"/>
            <a:ext cx="8079383" cy="678486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9623971" y="2846623"/>
            <a:ext cx="8079383" cy="678486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10/19/2023</a:t>
            </a:fld>
            <a:endParaRPr lang="en-US" dirty="0"/>
          </a:p>
        </p:txBody>
      </p:sp>
      <p:sp>
        <p:nvSpPr>
          <p:cNvPr id="6" name="Footer Placeholder 5"/>
          <p:cNvSpPr>
            <a:spLocks noGrp="1"/>
          </p:cNvSpPr>
          <p:nvPr>
            <p:ph type="ftr" sz="quarter" idx="11"/>
          </p:nvPr>
        </p:nvSpPr>
        <p:spPr/>
        <p:txBody>
          <a:bodyPr/>
          <a:lstStyle/>
          <a:p>
            <a:endParaRPr lang="cs-CZ"/>
          </a:p>
        </p:txBody>
      </p:sp>
      <p:sp>
        <p:nvSpPr>
          <p:cNvPr id="7" name="Slide Number Placeholder 6"/>
          <p:cNvSpPr>
            <a:spLocks noGrp="1"/>
          </p:cNvSpPr>
          <p:nvPr>
            <p:ph type="sldNum" sz="quarter" idx="12"/>
          </p:nvPr>
        </p:nvSpPr>
        <p:spPr/>
        <p:txBody>
          <a:bodyPr/>
          <a:lstStyle/>
          <a:p>
            <a:fld id="{B6F15528-21DE-4FAA-801E-634DDDAF4B2B}" type="slidenum">
              <a:rPr lang="cs-CZ" smtClean="0"/>
              <a:t>‹#›</a:t>
            </a:fld>
            <a:endParaRPr lang="cs-CZ"/>
          </a:p>
        </p:txBody>
      </p:sp>
    </p:spTree>
    <p:extLst>
      <p:ext uri="{BB962C8B-B14F-4D97-AF65-F5344CB8AC3E}">
        <p14:creationId xmlns:p14="http://schemas.microsoft.com/office/powerpoint/2010/main" val="12795700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09435" y="569326"/>
            <a:ext cx="16396395" cy="2066896"/>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09436" y="2621369"/>
            <a:ext cx="8042253" cy="1284692"/>
          </a:xfrm>
        </p:spPr>
        <p:txBody>
          <a:bodyPr anchor="b"/>
          <a:lstStyle>
            <a:lvl1pPr marL="0" indent="0">
              <a:buNone/>
              <a:defRPr sz="3742" b="1"/>
            </a:lvl1pPr>
            <a:lvl2pPr marL="712866" indent="0">
              <a:buNone/>
              <a:defRPr sz="3118" b="1"/>
            </a:lvl2pPr>
            <a:lvl3pPr marL="1425732" indent="0">
              <a:buNone/>
              <a:defRPr sz="2807" b="1"/>
            </a:lvl3pPr>
            <a:lvl4pPr marL="2138599" indent="0">
              <a:buNone/>
              <a:defRPr sz="2495" b="1"/>
            </a:lvl4pPr>
            <a:lvl5pPr marL="2851465" indent="0">
              <a:buNone/>
              <a:defRPr sz="2495" b="1"/>
            </a:lvl5pPr>
            <a:lvl6pPr marL="3564331" indent="0">
              <a:buNone/>
              <a:defRPr sz="2495" b="1"/>
            </a:lvl6pPr>
            <a:lvl7pPr marL="4277197" indent="0">
              <a:buNone/>
              <a:defRPr sz="2495" b="1"/>
            </a:lvl7pPr>
            <a:lvl8pPr marL="4990064" indent="0">
              <a:buNone/>
              <a:defRPr sz="2495" b="1"/>
            </a:lvl8pPr>
            <a:lvl9pPr marL="5702930" indent="0">
              <a:buNone/>
              <a:defRPr sz="2495" b="1"/>
            </a:lvl9pPr>
          </a:lstStyle>
          <a:p>
            <a:pPr lvl="0"/>
            <a:r>
              <a:rPr lang="en-US"/>
              <a:t>Click to edit Master text styles</a:t>
            </a:r>
          </a:p>
        </p:txBody>
      </p:sp>
      <p:sp>
        <p:nvSpPr>
          <p:cNvPr id="4" name="Content Placeholder 3"/>
          <p:cNvSpPr>
            <a:spLocks noGrp="1"/>
          </p:cNvSpPr>
          <p:nvPr>
            <p:ph sz="half" idx="2"/>
          </p:nvPr>
        </p:nvSpPr>
        <p:spPr>
          <a:xfrm>
            <a:off x="1309436" y="3906061"/>
            <a:ext cx="8042253" cy="57452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9623971" y="2621369"/>
            <a:ext cx="8081859" cy="1284692"/>
          </a:xfrm>
        </p:spPr>
        <p:txBody>
          <a:bodyPr anchor="b"/>
          <a:lstStyle>
            <a:lvl1pPr marL="0" indent="0">
              <a:buNone/>
              <a:defRPr sz="3742" b="1"/>
            </a:lvl1pPr>
            <a:lvl2pPr marL="712866" indent="0">
              <a:buNone/>
              <a:defRPr sz="3118" b="1"/>
            </a:lvl2pPr>
            <a:lvl3pPr marL="1425732" indent="0">
              <a:buNone/>
              <a:defRPr sz="2807" b="1"/>
            </a:lvl3pPr>
            <a:lvl4pPr marL="2138599" indent="0">
              <a:buNone/>
              <a:defRPr sz="2495" b="1"/>
            </a:lvl4pPr>
            <a:lvl5pPr marL="2851465" indent="0">
              <a:buNone/>
              <a:defRPr sz="2495" b="1"/>
            </a:lvl5pPr>
            <a:lvl6pPr marL="3564331" indent="0">
              <a:buNone/>
              <a:defRPr sz="2495" b="1"/>
            </a:lvl6pPr>
            <a:lvl7pPr marL="4277197" indent="0">
              <a:buNone/>
              <a:defRPr sz="2495" b="1"/>
            </a:lvl7pPr>
            <a:lvl8pPr marL="4990064" indent="0">
              <a:buNone/>
              <a:defRPr sz="2495" b="1"/>
            </a:lvl8pPr>
            <a:lvl9pPr marL="5702930" indent="0">
              <a:buNone/>
              <a:defRPr sz="2495" b="1"/>
            </a:lvl9pPr>
          </a:lstStyle>
          <a:p>
            <a:pPr lvl="0"/>
            <a:r>
              <a:rPr lang="en-US"/>
              <a:t>Click to edit Master text styles</a:t>
            </a:r>
          </a:p>
        </p:txBody>
      </p:sp>
      <p:sp>
        <p:nvSpPr>
          <p:cNvPr id="6" name="Content Placeholder 5"/>
          <p:cNvSpPr>
            <a:spLocks noGrp="1"/>
          </p:cNvSpPr>
          <p:nvPr>
            <p:ph sz="quarter" idx="4"/>
          </p:nvPr>
        </p:nvSpPr>
        <p:spPr>
          <a:xfrm>
            <a:off x="9623971" y="3906061"/>
            <a:ext cx="8081859" cy="57452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10/19/2023</a:t>
            </a:fld>
            <a:endParaRPr lang="en-US" dirty="0"/>
          </a:p>
        </p:txBody>
      </p:sp>
      <p:sp>
        <p:nvSpPr>
          <p:cNvPr id="8" name="Footer Placeholder 7"/>
          <p:cNvSpPr>
            <a:spLocks noGrp="1"/>
          </p:cNvSpPr>
          <p:nvPr>
            <p:ph type="ftr" sz="quarter" idx="11"/>
          </p:nvPr>
        </p:nvSpPr>
        <p:spPr/>
        <p:txBody>
          <a:bodyPr/>
          <a:lstStyle/>
          <a:p>
            <a:endParaRPr lang="cs-CZ"/>
          </a:p>
        </p:txBody>
      </p:sp>
      <p:sp>
        <p:nvSpPr>
          <p:cNvPr id="9" name="Slide Number Placeholder 8"/>
          <p:cNvSpPr>
            <a:spLocks noGrp="1"/>
          </p:cNvSpPr>
          <p:nvPr>
            <p:ph type="sldNum" sz="quarter" idx="12"/>
          </p:nvPr>
        </p:nvSpPr>
        <p:spPr/>
        <p:txBody>
          <a:bodyPr/>
          <a:lstStyle/>
          <a:p>
            <a:fld id="{B6F15528-21DE-4FAA-801E-634DDDAF4B2B}" type="slidenum">
              <a:rPr lang="cs-CZ" smtClean="0"/>
              <a:t>‹#›</a:t>
            </a:fld>
            <a:endParaRPr lang="cs-CZ"/>
          </a:p>
        </p:txBody>
      </p:sp>
    </p:spTree>
    <p:extLst>
      <p:ext uri="{BB962C8B-B14F-4D97-AF65-F5344CB8AC3E}">
        <p14:creationId xmlns:p14="http://schemas.microsoft.com/office/powerpoint/2010/main" val="32907751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10/19/2023</a:t>
            </a:fld>
            <a:endParaRPr lang="en-US" dirty="0"/>
          </a:p>
        </p:txBody>
      </p:sp>
      <p:sp>
        <p:nvSpPr>
          <p:cNvPr id="4" name="Footer Placeholder 3"/>
          <p:cNvSpPr>
            <a:spLocks noGrp="1"/>
          </p:cNvSpPr>
          <p:nvPr>
            <p:ph type="ftr" sz="quarter" idx="11"/>
          </p:nvPr>
        </p:nvSpPr>
        <p:spPr/>
        <p:txBody>
          <a:bodyPr/>
          <a:lstStyle/>
          <a:p>
            <a:endParaRPr lang="cs-CZ"/>
          </a:p>
        </p:txBody>
      </p:sp>
      <p:sp>
        <p:nvSpPr>
          <p:cNvPr id="5" name="Slide Number Placeholder 4"/>
          <p:cNvSpPr>
            <a:spLocks noGrp="1"/>
          </p:cNvSpPr>
          <p:nvPr>
            <p:ph type="sldNum" sz="quarter" idx="12"/>
          </p:nvPr>
        </p:nvSpPr>
        <p:spPr/>
        <p:txBody>
          <a:bodyPr/>
          <a:lstStyle/>
          <a:p>
            <a:fld id="{B6F15528-21DE-4FAA-801E-634DDDAF4B2B}" type="slidenum">
              <a:rPr lang="cs-CZ" smtClean="0"/>
              <a:t>‹#›</a:t>
            </a:fld>
            <a:endParaRPr lang="cs-CZ"/>
          </a:p>
        </p:txBody>
      </p:sp>
    </p:spTree>
    <p:extLst>
      <p:ext uri="{BB962C8B-B14F-4D97-AF65-F5344CB8AC3E}">
        <p14:creationId xmlns:p14="http://schemas.microsoft.com/office/powerpoint/2010/main" val="19066229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10/19/2023</a:t>
            </a:fld>
            <a:endParaRPr lang="en-US" dirty="0"/>
          </a:p>
        </p:txBody>
      </p:sp>
      <p:sp>
        <p:nvSpPr>
          <p:cNvPr id="3" name="Footer Placeholder 2"/>
          <p:cNvSpPr>
            <a:spLocks noGrp="1"/>
          </p:cNvSpPr>
          <p:nvPr>
            <p:ph type="ftr" sz="quarter" idx="11"/>
          </p:nvPr>
        </p:nvSpPr>
        <p:spPr/>
        <p:txBody>
          <a:bodyPr/>
          <a:lstStyle/>
          <a:p>
            <a:endParaRPr lang="cs-CZ"/>
          </a:p>
        </p:txBody>
      </p:sp>
      <p:sp>
        <p:nvSpPr>
          <p:cNvPr id="4" name="Slide Number Placeholder 3"/>
          <p:cNvSpPr>
            <a:spLocks noGrp="1"/>
          </p:cNvSpPr>
          <p:nvPr>
            <p:ph type="sldNum" sz="quarter" idx="12"/>
          </p:nvPr>
        </p:nvSpPr>
        <p:spPr/>
        <p:txBody>
          <a:bodyPr/>
          <a:lstStyle/>
          <a:p>
            <a:fld id="{B6F15528-21DE-4FAA-801E-634DDDAF4B2B}" type="slidenum">
              <a:rPr lang="cs-CZ" smtClean="0"/>
              <a:t>‹#›</a:t>
            </a:fld>
            <a:endParaRPr lang="cs-CZ"/>
          </a:p>
        </p:txBody>
      </p:sp>
    </p:spTree>
    <p:extLst>
      <p:ext uri="{BB962C8B-B14F-4D97-AF65-F5344CB8AC3E}">
        <p14:creationId xmlns:p14="http://schemas.microsoft.com/office/powerpoint/2010/main" val="6320007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09436" y="712893"/>
            <a:ext cx="6131320" cy="2495127"/>
          </a:xfrm>
        </p:spPr>
        <p:txBody>
          <a:bodyPr anchor="b"/>
          <a:lstStyle>
            <a:lvl1pPr>
              <a:defRPr sz="4989"/>
            </a:lvl1pPr>
          </a:lstStyle>
          <a:p>
            <a:r>
              <a:rPr lang="en-US"/>
              <a:t>Click to edit Master title style</a:t>
            </a:r>
            <a:endParaRPr lang="en-US" dirty="0"/>
          </a:p>
        </p:txBody>
      </p:sp>
      <p:sp>
        <p:nvSpPr>
          <p:cNvPr id="3" name="Content Placeholder 2"/>
          <p:cNvSpPr>
            <a:spLocks noGrp="1"/>
          </p:cNvSpPr>
          <p:nvPr>
            <p:ph idx="1"/>
          </p:nvPr>
        </p:nvSpPr>
        <p:spPr>
          <a:xfrm>
            <a:off x="8081859" y="1539652"/>
            <a:ext cx="9623971" cy="7599245"/>
          </a:xfrm>
        </p:spPr>
        <p:txBody>
          <a:bodyPr/>
          <a:lstStyle>
            <a:lvl1pPr>
              <a:defRPr sz="4989"/>
            </a:lvl1pPr>
            <a:lvl2pPr>
              <a:defRPr sz="4366"/>
            </a:lvl2pPr>
            <a:lvl3pPr>
              <a:defRPr sz="3742"/>
            </a:lvl3pPr>
            <a:lvl4pPr>
              <a:defRPr sz="3118"/>
            </a:lvl4pPr>
            <a:lvl5pPr>
              <a:defRPr sz="3118"/>
            </a:lvl5pPr>
            <a:lvl6pPr>
              <a:defRPr sz="3118"/>
            </a:lvl6pPr>
            <a:lvl7pPr>
              <a:defRPr sz="3118"/>
            </a:lvl7pPr>
            <a:lvl8pPr>
              <a:defRPr sz="3118"/>
            </a:lvl8pPr>
            <a:lvl9pPr>
              <a:defRPr sz="3118"/>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309436" y="3208020"/>
            <a:ext cx="6131320" cy="5943254"/>
          </a:xfrm>
        </p:spPr>
        <p:txBody>
          <a:bodyPr/>
          <a:lstStyle>
            <a:lvl1pPr marL="0" indent="0">
              <a:buNone/>
              <a:defRPr sz="2495"/>
            </a:lvl1pPr>
            <a:lvl2pPr marL="712866" indent="0">
              <a:buNone/>
              <a:defRPr sz="2183"/>
            </a:lvl2pPr>
            <a:lvl3pPr marL="1425732" indent="0">
              <a:buNone/>
              <a:defRPr sz="1871"/>
            </a:lvl3pPr>
            <a:lvl4pPr marL="2138599" indent="0">
              <a:buNone/>
              <a:defRPr sz="1559"/>
            </a:lvl4pPr>
            <a:lvl5pPr marL="2851465" indent="0">
              <a:buNone/>
              <a:defRPr sz="1559"/>
            </a:lvl5pPr>
            <a:lvl6pPr marL="3564331" indent="0">
              <a:buNone/>
              <a:defRPr sz="1559"/>
            </a:lvl6pPr>
            <a:lvl7pPr marL="4277197" indent="0">
              <a:buNone/>
              <a:defRPr sz="1559"/>
            </a:lvl7pPr>
            <a:lvl8pPr marL="4990064" indent="0">
              <a:buNone/>
              <a:defRPr sz="1559"/>
            </a:lvl8pPr>
            <a:lvl9pPr marL="5702930" indent="0">
              <a:buNone/>
              <a:defRPr sz="1559"/>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10/19/2023</a:t>
            </a:fld>
            <a:endParaRPr lang="en-US" dirty="0"/>
          </a:p>
        </p:txBody>
      </p:sp>
      <p:sp>
        <p:nvSpPr>
          <p:cNvPr id="6" name="Footer Placeholder 5"/>
          <p:cNvSpPr>
            <a:spLocks noGrp="1"/>
          </p:cNvSpPr>
          <p:nvPr>
            <p:ph type="ftr" sz="quarter" idx="11"/>
          </p:nvPr>
        </p:nvSpPr>
        <p:spPr/>
        <p:txBody>
          <a:bodyPr/>
          <a:lstStyle/>
          <a:p>
            <a:endParaRPr lang="cs-CZ"/>
          </a:p>
        </p:txBody>
      </p:sp>
      <p:sp>
        <p:nvSpPr>
          <p:cNvPr id="7" name="Slide Number Placeholder 6"/>
          <p:cNvSpPr>
            <a:spLocks noGrp="1"/>
          </p:cNvSpPr>
          <p:nvPr>
            <p:ph type="sldNum" sz="quarter" idx="12"/>
          </p:nvPr>
        </p:nvSpPr>
        <p:spPr/>
        <p:txBody>
          <a:bodyPr/>
          <a:lstStyle/>
          <a:p>
            <a:fld id="{B6F15528-21DE-4FAA-801E-634DDDAF4B2B}" type="slidenum">
              <a:rPr lang="cs-CZ" smtClean="0"/>
              <a:t>‹#›</a:t>
            </a:fld>
            <a:endParaRPr lang="cs-CZ"/>
          </a:p>
        </p:txBody>
      </p:sp>
    </p:spTree>
    <p:extLst>
      <p:ext uri="{BB962C8B-B14F-4D97-AF65-F5344CB8AC3E}">
        <p14:creationId xmlns:p14="http://schemas.microsoft.com/office/powerpoint/2010/main" val="24400464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09436" y="712893"/>
            <a:ext cx="6131320" cy="2495127"/>
          </a:xfrm>
        </p:spPr>
        <p:txBody>
          <a:bodyPr anchor="b"/>
          <a:lstStyle>
            <a:lvl1pPr>
              <a:defRPr sz="4989"/>
            </a:lvl1pPr>
          </a:lstStyle>
          <a:p>
            <a:r>
              <a:rPr lang="en-US"/>
              <a:t>Click to edit Master title style</a:t>
            </a:r>
            <a:endParaRPr lang="en-US" dirty="0"/>
          </a:p>
        </p:txBody>
      </p:sp>
      <p:sp>
        <p:nvSpPr>
          <p:cNvPr id="3" name="Picture Placeholder 2"/>
          <p:cNvSpPr>
            <a:spLocks noGrp="1" noChangeAspect="1"/>
          </p:cNvSpPr>
          <p:nvPr>
            <p:ph type="pic" idx="1"/>
          </p:nvPr>
        </p:nvSpPr>
        <p:spPr>
          <a:xfrm>
            <a:off x="8081859" y="1539652"/>
            <a:ext cx="9623971" cy="7599245"/>
          </a:xfrm>
        </p:spPr>
        <p:txBody>
          <a:bodyPr anchor="t"/>
          <a:lstStyle>
            <a:lvl1pPr marL="0" indent="0">
              <a:buNone/>
              <a:defRPr sz="4989"/>
            </a:lvl1pPr>
            <a:lvl2pPr marL="712866" indent="0">
              <a:buNone/>
              <a:defRPr sz="4366"/>
            </a:lvl2pPr>
            <a:lvl3pPr marL="1425732" indent="0">
              <a:buNone/>
              <a:defRPr sz="3742"/>
            </a:lvl3pPr>
            <a:lvl4pPr marL="2138599" indent="0">
              <a:buNone/>
              <a:defRPr sz="3118"/>
            </a:lvl4pPr>
            <a:lvl5pPr marL="2851465" indent="0">
              <a:buNone/>
              <a:defRPr sz="3118"/>
            </a:lvl5pPr>
            <a:lvl6pPr marL="3564331" indent="0">
              <a:buNone/>
              <a:defRPr sz="3118"/>
            </a:lvl6pPr>
            <a:lvl7pPr marL="4277197" indent="0">
              <a:buNone/>
              <a:defRPr sz="3118"/>
            </a:lvl7pPr>
            <a:lvl8pPr marL="4990064" indent="0">
              <a:buNone/>
              <a:defRPr sz="3118"/>
            </a:lvl8pPr>
            <a:lvl9pPr marL="5702930" indent="0">
              <a:buNone/>
              <a:defRPr sz="3118"/>
            </a:lvl9pPr>
          </a:lstStyle>
          <a:p>
            <a:r>
              <a:rPr lang="en-US"/>
              <a:t>Click icon to add picture</a:t>
            </a:r>
            <a:endParaRPr lang="en-US" dirty="0"/>
          </a:p>
        </p:txBody>
      </p:sp>
      <p:sp>
        <p:nvSpPr>
          <p:cNvPr id="4" name="Text Placeholder 3"/>
          <p:cNvSpPr>
            <a:spLocks noGrp="1"/>
          </p:cNvSpPr>
          <p:nvPr>
            <p:ph type="body" sz="half" idx="2"/>
          </p:nvPr>
        </p:nvSpPr>
        <p:spPr>
          <a:xfrm>
            <a:off x="1309436" y="3208020"/>
            <a:ext cx="6131320" cy="5943254"/>
          </a:xfrm>
        </p:spPr>
        <p:txBody>
          <a:bodyPr/>
          <a:lstStyle>
            <a:lvl1pPr marL="0" indent="0">
              <a:buNone/>
              <a:defRPr sz="2495"/>
            </a:lvl1pPr>
            <a:lvl2pPr marL="712866" indent="0">
              <a:buNone/>
              <a:defRPr sz="2183"/>
            </a:lvl2pPr>
            <a:lvl3pPr marL="1425732" indent="0">
              <a:buNone/>
              <a:defRPr sz="1871"/>
            </a:lvl3pPr>
            <a:lvl4pPr marL="2138599" indent="0">
              <a:buNone/>
              <a:defRPr sz="1559"/>
            </a:lvl4pPr>
            <a:lvl5pPr marL="2851465" indent="0">
              <a:buNone/>
              <a:defRPr sz="1559"/>
            </a:lvl5pPr>
            <a:lvl6pPr marL="3564331" indent="0">
              <a:buNone/>
              <a:defRPr sz="1559"/>
            </a:lvl6pPr>
            <a:lvl7pPr marL="4277197" indent="0">
              <a:buNone/>
              <a:defRPr sz="1559"/>
            </a:lvl7pPr>
            <a:lvl8pPr marL="4990064" indent="0">
              <a:buNone/>
              <a:defRPr sz="1559"/>
            </a:lvl8pPr>
            <a:lvl9pPr marL="5702930" indent="0">
              <a:buNone/>
              <a:defRPr sz="1559"/>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10/19/2023</a:t>
            </a:fld>
            <a:endParaRPr lang="en-US" dirty="0"/>
          </a:p>
        </p:txBody>
      </p:sp>
      <p:sp>
        <p:nvSpPr>
          <p:cNvPr id="6" name="Footer Placeholder 5"/>
          <p:cNvSpPr>
            <a:spLocks noGrp="1"/>
          </p:cNvSpPr>
          <p:nvPr>
            <p:ph type="ftr" sz="quarter" idx="11"/>
          </p:nvPr>
        </p:nvSpPr>
        <p:spPr/>
        <p:txBody>
          <a:bodyPr/>
          <a:lstStyle/>
          <a:p>
            <a:endParaRPr lang="cs-CZ"/>
          </a:p>
        </p:txBody>
      </p:sp>
      <p:sp>
        <p:nvSpPr>
          <p:cNvPr id="7" name="Slide Number Placeholder 6"/>
          <p:cNvSpPr>
            <a:spLocks noGrp="1"/>
          </p:cNvSpPr>
          <p:nvPr>
            <p:ph type="sldNum" sz="quarter" idx="12"/>
          </p:nvPr>
        </p:nvSpPr>
        <p:spPr/>
        <p:txBody>
          <a:bodyPr/>
          <a:lstStyle/>
          <a:p>
            <a:fld id="{B6F15528-21DE-4FAA-801E-634DDDAF4B2B}" type="slidenum">
              <a:rPr lang="cs-CZ" smtClean="0"/>
              <a:t>‹#›</a:t>
            </a:fld>
            <a:endParaRPr lang="cs-CZ"/>
          </a:p>
        </p:txBody>
      </p:sp>
    </p:spTree>
    <p:extLst>
      <p:ext uri="{BB962C8B-B14F-4D97-AF65-F5344CB8AC3E}">
        <p14:creationId xmlns:p14="http://schemas.microsoft.com/office/powerpoint/2010/main" val="37892429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06959" y="569326"/>
            <a:ext cx="16396395" cy="206689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306959" y="2846623"/>
            <a:ext cx="16396395" cy="678486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06959" y="9911198"/>
            <a:ext cx="4277320" cy="569325"/>
          </a:xfrm>
          <a:prstGeom prst="rect">
            <a:avLst/>
          </a:prstGeom>
        </p:spPr>
        <p:txBody>
          <a:bodyPr vert="horz" lIns="91440" tIns="45720" rIns="91440" bIns="45720" rtlCol="0" anchor="ctr"/>
          <a:lstStyle>
            <a:lvl1pPr algn="l">
              <a:defRPr sz="1871">
                <a:solidFill>
                  <a:schemeClr val="tx1">
                    <a:tint val="75000"/>
                  </a:schemeClr>
                </a:solidFill>
              </a:defRPr>
            </a:lvl1pPr>
          </a:lstStyle>
          <a:p>
            <a:fld id="{1D8BD707-D9CF-40AE-B4C6-C98DA3205C09}" type="datetimeFigureOut">
              <a:rPr lang="en-US" smtClean="0"/>
              <a:t>10/19/2023</a:t>
            </a:fld>
            <a:endParaRPr lang="en-US" dirty="0"/>
          </a:p>
        </p:txBody>
      </p:sp>
      <p:sp>
        <p:nvSpPr>
          <p:cNvPr id="5" name="Footer Placeholder 4"/>
          <p:cNvSpPr>
            <a:spLocks noGrp="1"/>
          </p:cNvSpPr>
          <p:nvPr>
            <p:ph type="ftr" sz="quarter" idx="3"/>
          </p:nvPr>
        </p:nvSpPr>
        <p:spPr>
          <a:xfrm>
            <a:off x="6297166" y="9911198"/>
            <a:ext cx="6415981" cy="569325"/>
          </a:xfrm>
          <a:prstGeom prst="rect">
            <a:avLst/>
          </a:prstGeom>
        </p:spPr>
        <p:txBody>
          <a:bodyPr vert="horz" lIns="91440" tIns="45720" rIns="91440" bIns="45720" rtlCol="0" anchor="ctr"/>
          <a:lstStyle>
            <a:lvl1pPr algn="ctr">
              <a:defRPr sz="1871">
                <a:solidFill>
                  <a:schemeClr val="tx1">
                    <a:tint val="75000"/>
                  </a:schemeClr>
                </a:solidFill>
              </a:defRPr>
            </a:lvl1pPr>
          </a:lstStyle>
          <a:p>
            <a:endParaRPr lang="cs-CZ"/>
          </a:p>
        </p:txBody>
      </p:sp>
      <p:sp>
        <p:nvSpPr>
          <p:cNvPr id="6" name="Slide Number Placeholder 5"/>
          <p:cNvSpPr>
            <a:spLocks noGrp="1"/>
          </p:cNvSpPr>
          <p:nvPr>
            <p:ph type="sldNum" sz="quarter" idx="4"/>
          </p:nvPr>
        </p:nvSpPr>
        <p:spPr>
          <a:xfrm>
            <a:off x="13426034" y="9911198"/>
            <a:ext cx="4277320" cy="569325"/>
          </a:xfrm>
          <a:prstGeom prst="rect">
            <a:avLst/>
          </a:prstGeom>
        </p:spPr>
        <p:txBody>
          <a:bodyPr vert="horz" lIns="91440" tIns="45720" rIns="91440" bIns="45720" rtlCol="0" anchor="ctr"/>
          <a:lstStyle>
            <a:lvl1pPr algn="r">
              <a:defRPr sz="1871">
                <a:solidFill>
                  <a:schemeClr val="tx1">
                    <a:tint val="75000"/>
                  </a:schemeClr>
                </a:solidFill>
              </a:defRPr>
            </a:lvl1pPr>
          </a:lstStyle>
          <a:p>
            <a:fld id="{B6F15528-21DE-4FAA-801E-634DDDAF4B2B}" type="slidenum">
              <a:rPr lang="cs-CZ" smtClean="0"/>
              <a:t>‹#›</a:t>
            </a:fld>
            <a:endParaRPr lang="cs-CZ"/>
          </a:p>
        </p:txBody>
      </p:sp>
    </p:spTree>
    <p:extLst>
      <p:ext uri="{BB962C8B-B14F-4D97-AF65-F5344CB8AC3E}">
        <p14:creationId xmlns:p14="http://schemas.microsoft.com/office/powerpoint/2010/main" val="2711602623"/>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l" defTabSz="1425732" rtl="0" eaLnBrk="1" latinLnBrk="0" hangingPunct="1">
        <a:lnSpc>
          <a:spcPct val="90000"/>
        </a:lnSpc>
        <a:spcBef>
          <a:spcPct val="0"/>
        </a:spcBef>
        <a:buNone/>
        <a:defRPr sz="6860" kern="1200">
          <a:solidFill>
            <a:schemeClr val="tx1"/>
          </a:solidFill>
          <a:latin typeface="+mj-lt"/>
          <a:ea typeface="+mj-ea"/>
          <a:cs typeface="+mj-cs"/>
        </a:defRPr>
      </a:lvl1pPr>
    </p:titleStyle>
    <p:bodyStyle>
      <a:lvl1pPr marL="356433" indent="-356433" algn="l" defTabSz="1425732" rtl="0" eaLnBrk="1" latinLnBrk="0" hangingPunct="1">
        <a:lnSpc>
          <a:spcPct val="90000"/>
        </a:lnSpc>
        <a:spcBef>
          <a:spcPts val="1559"/>
        </a:spcBef>
        <a:buFont typeface="Arial" panose="020B0604020202020204" pitchFamily="34" charset="0"/>
        <a:buChar char="•"/>
        <a:defRPr sz="4366" kern="1200">
          <a:solidFill>
            <a:schemeClr val="tx1"/>
          </a:solidFill>
          <a:latin typeface="+mn-lt"/>
          <a:ea typeface="+mn-ea"/>
          <a:cs typeface="+mn-cs"/>
        </a:defRPr>
      </a:lvl1pPr>
      <a:lvl2pPr marL="1069299" indent="-356433" algn="l" defTabSz="1425732" rtl="0" eaLnBrk="1" latinLnBrk="0" hangingPunct="1">
        <a:lnSpc>
          <a:spcPct val="90000"/>
        </a:lnSpc>
        <a:spcBef>
          <a:spcPts val="780"/>
        </a:spcBef>
        <a:buFont typeface="Arial" panose="020B0604020202020204" pitchFamily="34" charset="0"/>
        <a:buChar char="•"/>
        <a:defRPr sz="3742" kern="1200">
          <a:solidFill>
            <a:schemeClr val="tx1"/>
          </a:solidFill>
          <a:latin typeface="+mn-lt"/>
          <a:ea typeface="+mn-ea"/>
          <a:cs typeface="+mn-cs"/>
        </a:defRPr>
      </a:lvl2pPr>
      <a:lvl3pPr marL="1782166" indent="-356433" algn="l" defTabSz="1425732" rtl="0" eaLnBrk="1" latinLnBrk="0" hangingPunct="1">
        <a:lnSpc>
          <a:spcPct val="90000"/>
        </a:lnSpc>
        <a:spcBef>
          <a:spcPts val="780"/>
        </a:spcBef>
        <a:buFont typeface="Arial" panose="020B0604020202020204" pitchFamily="34" charset="0"/>
        <a:buChar char="•"/>
        <a:defRPr sz="3118" kern="1200">
          <a:solidFill>
            <a:schemeClr val="tx1"/>
          </a:solidFill>
          <a:latin typeface="+mn-lt"/>
          <a:ea typeface="+mn-ea"/>
          <a:cs typeface="+mn-cs"/>
        </a:defRPr>
      </a:lvl3pPr>
      <a:lvl4pPr marL="2495032" indent="-356433" algn="l" defTabSz="1425732" rtl="0" eaLnBrk="1" latinLnBrk="0" hangingPunct="1">
        <a:lnSpc>
          <a:spcPct val="90000"/>
        </a:lnSpc>
        <a:spcBef>
          <a:spcPts val="780"/>
        </a:spcBef>
        <a:buFont typeface="Arial" panose="020B0604020202020204" pitchFamily="34" charset="0"/>
        <a:buChar char="•"/>
        <a:defRPr sz="2807" kern="1200">
          <a:solidFill>
            <a:schemeClr val="tx1"/>
          </a:solidFill>
          <a:latin typeface="+mn-lt"/>
          <a:ea typeface="+mn-ea"/>
          <a:cs typeface="+mn-cs"/>
        </a:defRPr>
      </a:lvl4pPr>
      <a:lvl5pPr marL="3207898" indent="-356433" algn="l" defTabSz="1425732" rtl="0" eaLnBrk="1" latinLnBrk="0" hangingPunct="1">
        <a:lnSpc>
          <a:spcPct val="90000"/>
        </a:lnSpc>
        <a:spcBef>
          <a:spcPts val="780"/>
        </a:spcBef>
        <a:buFont typeface="Arial" panose="020B0604020202020204" pitchFamily="34" charset="0"/>
        <a:buChar char="•"/>
        <a:defRPr sz="2807" kern="1200">
          <a:solidFill>
            <a:schemeClr val="tx1"/>
          </a:solidFill>
          <a:latin typeface="+mn-lt"/>
          <a:ea typeface="+mn-ea"/>
          <a:cs typeface="+mn-cs"/>
        </a:defRPr>
      </a:lvl5pPr>
      <a:lvl6pPr marL="3920764" indent="-356433" algn="l" defTabSz="1425732" rtl="0" eaLnBrk="1" latinLnBrk="0" hangingPunct="1">
        <a:lnSpc>
          <a:spcPct val="90000"/>
        </a:lnSpc>
        <a:spcBef>
          <a:spcPts val="780"/>
        </a:spcBef>
        <a:buFont typeface="Arial" panose="020B0604020202020204" pitchFamily="34" charset="0"/>
        <a:buChar char="•"/>
        <a:defRPr sz="2807" kern="1200">
          <a:solidFill>
            <a:schemeClr val="tx1"/>
          </a:solidFill>
          <a:latin typeface="+mn-lt"/>
          <a:ea typeface="+mn-ea"/>
          <a:cs typeface="+mn-cs"/>
        </a:defRPr>
      </a:lvl6pPr>
      <a:lvl7pPr marL="4633631" indent="-356433" algn="l" defTabSz="1425732" rtl="0" eaLnBrk="1" latinLnBrk="0" hangingPunct="1">
        <a:lnSpc>
          <a:spcPct val="90000"/>
        </a:lnSpc>
        <a:spcBef>
          <a:spcPts val="780"/>
        </a:spcBef>
        <a:buFont typeface="Arial" panose="020B0604020202020204" pitchFamily="34" charset="0"/>
        <a:buChar char="•"/>
        <a:defRPr sz="2807" kern="1200">
          <a:solidFill>
            <a:schemeClr val="tx1"/>
          </a:solidFill>
          <a:latin typeface="+mn-lt"/>
          <a:ea typeface="+mn-ea"/>
          <a:cs typeface="+mn-cs"/>
        </a:defRPr>
      </a:lvl7pPr>
      <a:lvl8pPr marL="5346497" indent="-356433" algn="l" defTabSz="1425732" rtl="0" eaLnBrk="1" latinLnBrk="0" hangingPunct="1">
        <a:lnSpc>
          <a:spcPct val="90000"/>
        </a:lnSpc>
        <a:spcBef>
          <a:spcPts val="780"/>
        </a:spcBef>
        <a:buFont typeface="Arial" panose="020B0604020202020204" pitchFamily="34" charset="0"/>
        <a:buChar char="•"/>
        <a:defRPr sz="2807" kern="1200">
          <a:solidFill>
            <a:schemeClr val="tx1"/>
          </a:solidFill>
          <a:latin typeface="+mn-lt"/>
          <a:ea typeface="+mn-ea"/>
          <a:cs typeface="+mn-cs"/>
        </a:defRPr>
      </a:lvl8pPr>
      <a:lvl9pPr marL="6059363" indent="-356433" algn="l" defTabSz="1425732" rtl="0" eaLnBrk="1" latinLnBrk="0" hangingPunct="1">
        <a:lnSpc>
          <a:spcPct val="90000"/>
        </a:lnSpc>
        <a:spcBef>
          <a:spcPts val="780"/>
        </a:spcBef>
        <a:buFont typeface="Arial" panose="020B0604020202020204" pitchFamily="34" charset="0"/>
        <a:buChar char="•"/>
        <a:defRPr sz="2807" kern="1200">
          <a:solidFill>
            <a:schemeClr val="tx1"/>
          </a:solidFill>
          <a:latin typeface="+mn-lt"/>
          <a:ea typeface="+mn-ea"/>
          <a:cs typeface="+mn-cs"/>
        </a:defRPr>
      </a:lvl9pPr>
    </p:bodyStyle>
    <p:otherStyle>
      <a:defPPr>
        <a:defRPr lang="en-US"/>
      </a:defPPr>
      <a:lvl1pPr marL="0" algn="l" defTabSz="1425732" rtl="0" eaLnBrk="1" latinLnBrk="0" hangingPunct="1">
        <a:defRPr sz="2807" kern="1200">
          <a:solidFill>
            <a:schemeClr val="tx1"/>
          </a:solidFill>
          <a:latin typeface="+mn-lt"/>
          <a:ea typeface="+mn-ea"/>
          <a:cs typeface="+mn-cs"/>
        </a:defRPr>
      </a:lvl1pPr>
      <a:lvl2pPr marL="712866" algn="l" defTabSz="1425732" rtl="0" eaLnBrk="1" latinLnBrk="0" hangingPunct="1">
        <a:defRPr sz="2807" kern="1200">
          <a:solidFill>
            <a:schemeClr val="tx1"/>
          </a:solidFill>
          <a:latin typeface="+mn-lt"/>
          <a:ea typeface="+mn-ea"/>
          <a:cs typeface="+mn-cs"/>
        </a:defRPr>
      </a:lvl2pPr>
      <a:lvl3pPr marL="1425732" algn="l" defTabSz="1425732" rtl="0" eaLnBrk="1" latinLnBrk="0" hangingPunct="1">
        <a:defRPr sz="2807" kern="1200">
          <a:solidFill>
            <a:schemeClr val="tx1"/>
          </a:solidFill>
          <a:latin typeface="+mn-lt"/>
          <a:ea typeface="+mn-ea"/>
          <a:cs typeface="+mn-cs"/>
        </a:defRPr>
      </a:lvl3pPr>
      <a:lvl4pPr marL="2138599" algn="l" defTabSz="1425732" rtl="0" eaLnBrk="1" latinLnBrk="0" hangingPunct="1">
        <a:defRPr sz="2807" kern="1200">
          <a:solidFill>
            <a:schemeClr val="tx1"/>
          </a:solidFill>
          <a:latin typeface="+mn-lt"/>
          <a:ea typeface="+mn-ea"/>
          <a:cs typeface="+mn-cs"/>
        </a:defRPr>
      </a:lvl4pPr>
      <a:lvl5pPr marL="2851465" algn="l" defTabSz="1425732" rtl="0" eaLnBrk="1" latinLnBrk="0" hangingPunct="1">
        <a:defRPr sz="2807" kern="1200">
          <a:solidFill>
            <a:schemeClr val="tx1"/>
          </a:solidFill>
          <a:latin typeface="+mn-lt"/>
          <a:ea typeface="+mn-ea"/>
          <a:cs typeface="+mn-cs"/>
        </a:defRPr>
      </a:lvl5pPr>
      <a:lvl6pPr marL="3564331" algn="l" defTabSz="1425732" rtl="0" eaLnBrk="1" latinLnBrk="0" hangingPunct="1">
        <a:defRPr sz="2807" kern="1200">
          <a:solidFill>
            <a:schemeClr val="tx1"/>
          </a:solidFill>
          <a:latin typeface="+mn-lt"/>
          <a:ea typeface="+mn-ea"/>
          <a:cs typeface="+mn-cs"/>
        </a:defRPr>
      </a:lvl6pPr>
      <a:lvl7pPr marL="4277197" algn="l" defTabSz="1425732" rtl="0" eaLnBrk="1" latinLnBrk="0" hangingPunct="1">
        <a:defRPr sz="2807" kern="1200">
          <a:solidFill>
            <a:schemeClr val="tx1"/>
          </a:solidFill>
          <a:latin typeface="+mn-lt"/>
          <a:ea typeface="+mn-ea"/>
          <a:cs typeface="+mn-cs"/>
        </a:defRPr>
      </a:lvl7pPr>
      <a:lvl8pPr marL="4990064" algn="l" defTabSz="1425732" rtl="0" eaLnBrk="1" latinLnBrk="0" hangingPunct="1">
        <a:defRPr sz="2807" kern="1200">
          <a:solidFill>
            <a:schemeClr val="tx1"/>
          </a:solidFill>
          <a:latin typeface="+mn-lt"/>
          <a:ea typeface="+mn-ea"/>
          <a:cs typeface="+mn-cs"/>
        </a:defRPr>
      </a:lvl8pPr>
      <a:lvl9pPr marL="5702930" algn="l" defTabSz="1425732" rtl="0" eaLnBrk="1" latinLnBrk="0" hangingPunct="1">
        <a:defRPr sz="2807"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hyperlink" Target="http://online.lifeliqe.com/" TargetMode="External"/><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hyperlink" Target="https://www.cisco.com/c/en/us/solutions/artificial-intelligence.html" TargetMode="Externa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Group 23">
            <a:extLst>
              <a:ext uri="{FF2B5EF4-FFF2-40B4-BE49-F238E27FC236}">
                <a16:creationId xmlns:a16="http://schemas.microsoft.com/office/drawing/2014/main" id="{20F95502-65C6-482A-9B40-DDCB8DAA9D75}"/>
              </a:ext>
            </a:extLst>
          </p:cNvPr>
          <p:cNvGrpSpPr/>
          <p:nvPr/>
        </p:nvGrpSpPr>
        <p:grpSpPr>
          <a:xfrm>
            <a:off x="0" y="0"/>
            <a:ext cx="19010313" cy="1112119"/>
            <a:chOff x="-324644" y="2222500"/>
            <a:chExt cx="22261685" cy="1302327"/>
          </a:xfrm>
        </p:grpSpPr>
        <p:sp>
          <p:nvSpPr>
            <p:cNvPr id="2" name="object 2"/>
            <p:cNvSpPr/>
            <p:nvPr/>
          </p:nvSpPr>
          <p:spPr>
            <a:xfrm>
              <a:off x="-324644" y="2222500"/>
              <a:ext cx="5600193" cy="1302327"/>
            </a:xfrm>
            <a:custGeom>
              <a:avLst/>
              <a:gdLst/>
              <a:ahLst/>
              <a:cxnLst/>
              <a:rect l="l" t="t" r="r" b="b"/>
              <a:pathLst>
                <a:path w="1892300" h="440055">
                  <a:moveTo>
                    <a:pt x="0" y="439737"/>
                  </a:moveTo>
                  <a:lnTo>
                    <a:pt x="1892300" y="439737"/>
                  </a:lnTo>
                  <a:lnTo>
                    <a:pt x="1892300" y="0"/>
                  </a:lnTo>
                  <a:lnTo>
                    <a:pt x="0" y="0"/>
                  </a:lnTo>
                  <a:lnTo>
                    <a:pt x="0" y="439737"/>
                  </a:lnTo>
                  <a:close/>
                </a:path>
              </a:pathLst>
            </a:custGeom>
            <a:solidFill>
              <a:srgbClr val="009EF3"/>
            </a:solidFill>
          </p:spPr>
          <p:txBody>
            <a:bodyPr wrap="square" lIns="0" tIns="0" rIns="0" bIns="0" rtlCol="0"/>
            <a:lstStyle/>
            <a:p>
              <a:endParaRPr dirty="0"/>
            </a:p>
          </p:txBody>
        </p:sp>
        <p:sp>
          <p:nvSpPr>
            <p:cNvPr id="3" name="object 3"/>
            <p:cNvSpPr/>
            <p:nvPr/>
          </p:nvSpPr>
          <p:spPr>
            <a:xfrm>
              <a:off x="16363156" y="2222500"/>
              <a:ext cx="5573885" cy="1302327"/>
            </a:xfrm>
            <a:custGeom>
              <a:avLst/>
              <a:gdLst/>
              <a:ahLst/>
              <a:cxnLst/>
              <a:rect l="l" t="t" r="r" b="b"/>
              <a:pathLst>
                <a:path w="1883409" h="440055">
                  <a:moveTo>
                    <a:pt x="0" y="0"/>
                  </a:moveTo>
                  <a:lnTo>
                    <a:pt x="0" y="439737"/>
                  </a:lnTo>
                  <a:lnTo>
                    <a:pt x="1883155" y="439737"/>
                  </a:lnTo>
                  <a:lnTo>
                    <a:pt x="1883155" y="0"/>
                  </a:lnTo>
                  <a:lnTo>
                    <a:pt x="0" y="0"/>
                  </a:lnTo>
                  <a:close/>
                </a:path>
              </a:pathLst>
            </a:custGeom>
            <a:solidFill>
              <a:srgbClr val="FF8200"/>
            </a:solidFill>
          </p:spPr>
          <p:txBody>
            <a:bodyPr wrap="square" lIns="0" tIns="0" rIns="0" bIns="0" rtlCol="0"/>
            <a:lstStyle/>
            <a:p>
              <a:endParaRPr dirty="0"/>
            </a:p>
          </p:txBody>
        </p:sp>
        <p:sp>
          <p:nvSpPr>
            <p:cNvPr id="22" name="object 2">
              <a:extLst>
                <a:ext uri="{FF2B5EF4-FFF2-40B4-BE49-F238E27FC236}">
                  <a16:creationId xmlns:a16="http://schemas.microsoft.com/office/drawing/2014/main" id="{3708B453-DDCE-42C1-9AB9-A8D5DDCA46AD}"/>
                </a:ext>
              </a:extLst>
            </p:cNvPr>
            <p:cNvSpPr/>
            <p:nvPr/>
          </p:nvSpPr>
          <p:spPr>
            <a:xfrm>
              <a:off x="5237956" y="2222500"/>
              <a:ext cx="5600193" cy="1302327"/>
            </a:xfrm>
            <a:custGeom>
              <a:avLst/>
              <a:gdLst/>
              <a:ahLst/>
              <a:cxnLst/>
              <a:rect l="l" t="t" r="r" b="b"/>
              <a:pathLst>
                <a:path w="1892300" h="440055">
                  <a:moveTo>
                    <a:pt x="0" y="439737"/>
                  </a:moveTo>
                  <a:lnTo>
                    <a:pt x="1892300" y="439737"/>
                  </a:lnTo>
                  <a:lnTo>
                    <a:pt x="1892300" y="0"/>
                  </a:lnTo>
                  <a:lnTo>
                    <a:pt x="0" y="0"/>
                  </a:lnTo>
                  <a:lnTo>
                    <a:pt x="0" y="439737"/>
                  </a:lnTo>
                  <a:close/>
                </a:path>
              </a:pathLst>
            </a:custGeom>
            <a:solidFill>
              <a:srgbClr val="FFBF00"/>
            </a:solidFill>
          </p:spPr>
          <p:txBody>
            <a:bodyPr wrap="square" lIns="0" tIns="0" rIns="0" bIns="0" rtlCol="0"/>
            <a:lstStyle/>
            <a:p>
              <a:endParaRPr dirty="0"/>
            </a:p>
          </p:txBody>
        </p:sp>
        <p:sp>
          <p:nvSpPr>
            <p:cNvPr id="23" name="object 2">
              <a:extLst>
                <a:ext uri="{FF2B5EF4-FFF2-40B4-BE49-F238E27FC236}">
                  <a16:creationId xmlns:a16="http://schemas.microsoft.com/office/drawing/2014/main" id="{7D360C87-DA57-4F00-96B5-35199AD11657}"/>
                </a:ext>
              </a:extLst>
            </p:cNvPr>
            <p:cNvSpPr/>
            <p:nvPr/>
          </p:nvSpPr>
          <p:spPr>
            <a:xfrm>
              <a:off x="10800556" y="2222500"/>
              <a:ext cx="5600193" cy="1302327"/>
            </a:xfrm>
            <a:custGeom>
              <a:avLst/>
              <a:gdLst/>
              <a:ahLst/>
              <a:cxnLst/>
              <a:rect l="l" t="t" r="r" b="b"/>
              <a:pathLst>
                <a:path w="1892300" h="440055">
                  <a:moveTo>
                    <a:pt x="0" y="439737"/>
                  </a:moveTo>
                  <a:lnTo>
                    <a:pt x="1892300" y="439737"/>
                  </a:lnTo>
                  <a:lnTo>
                    <a:pt x="1892300" y="0"/>
                  </a:lnTo>
                  <a:lnTo>
                    <a:pt x="0" y="0"/>
                  </a:lnTo>
                  <a:lnTo>
                    <a:pt x="0" y="439737"/>
                  </a:lnTo>
                  <a:close/>
                </a:path>
              </a:pathLst>
            </a:custGeom>
            <a:solidFill>
              <a:srgbClr val="FFA100"/>
            </a:solidFill>
          </p:spPr>
          <p:txBody>
            <a:bodyPr wrap="square" lIns="0" tIns="0" rIns="0" bIns="0" rtlCol="0"/>
            <a:lstStyle/>
            <a:p>
              <a:endParaRPr dirty="0"/>
            </a:p>
          </p:txBody>
        </p:sp>
      </p:grpSp>
      <p:sp>
        <p:nvSpPr>
          <p:cNvPr id="8" name="object 8"/>
          <p:cNvSpPr/>
          <p:nvPr/>
        </p:nvSpPr>
        <p:spPr>
          <a:xfrm>
            <a:off x="-4819" y="3747897"/>
            <a:ext cx="19010313" cy="6945503"/>
          </a:xfrm>
          <a:prstGeom prst="rect">
            <a:avLst/>
          </a:prstGeom>
          <a:blipFill>
            <a:blip r:embed="rId3" cstate="print"/>
            <a:stretch>
              <a:fillRect/>
            </a:stretch>
          </a:blipFill>
        </p:spPr>
        <p:txBody>
          <a:bodyPr wrap="square" lIns="0" tIns="0" rIns="0" bIns="0" rtlCol="0"/>
          <a:lstStyle/>
          <a:p>
            <a:endParaRPr dirty="0"/>
          </a:p>
        </p:txBody>
      </p:sp>
      <p:sp>
        <p:nvSpPr>
          <p:cNvPr id="18" name="object 18"/>
          <p:cNvSpPr txBox="1"/>
          <p:nvPr/>
        </p:nvSpPr>
        <p:spPr>
          <a:xfrm>
            <a:off x="-96044" y="4508500"/>
            <a:ext cx="9677400" cy="1120820"/>
          </a:xfrm>
          <a:prstGeom prst="rect">
            <a:avLst/>
          </a:prstGeom>
        </p:spPr>
        <p:txBody>
          <a:bodyPr vert="horz" wrap="square" lIns="0" tIns="12700" rIns="0" bIns="0" rtlCol="0">
            <a:spAutoFit/>
          </a:bodyPr>
          <a:lstStyle/>
          <a:p>
            <a:pPr marL="1223010" marR="5080" indent="-1210945" algn="ctr">
              <a:lnSpc>
                <a:spcPct val="100000"/>
              </a:lnSpc>
              <a:spcBef>
                <a:spcPts val="100"/>
              </a:spcBef>
            </a:pPr>
            <a:r>
              <a:rPr lang="en-US" sz="7200" spc="-5" dirty="0">
                <a:solidFill>
                  <a:srgbClr val="00318B"/>
                </a:solidFill>
                <a:cs typeface="Source Sans Pro"/>
              </a:rPr>
              <a:t>Machine learning </a:t>
            </a:r>
            <a:endParaRPr lang="cs-CZ" sz="7200" spc="-5" dirty="0">
              <a:solidFill>
                <a:srgbClr val="00318B"/>
              </a:solidFill>
              <a:cs typeface="Source Sans Pro"/>
            </a:endParaRPr>
          </a:p>
        </p:txBody>
      </p:sp>
      <p:sp>
        <p:nvSpPr>
          <p:cNvPr id="19" name="object 19"/>
          <p:cNvSpPr/>
          <p:nvPr/>
        </p:nvSpPr>
        <p:spPr>
          <a:xfrm flipV="1">
            <a:off x="894556" y="5346699"/>
            <a:ext cx="7696200" cy="274319"/>
          </a:xfrm>
          <a:custGeom>
            <a:avLst/>
            <a:gdLst/>
            <a:ahLst/>
            <a:cxnLst/>
            <a:rect l="l" t="t" r="r" b="b"/>
            <a:pathLst>
              <a:path w="4686300">
                <a:moveTo>
                  <a:pt x="0" y="0"/>
                </a:moveTo>
                <a:lnTo>
                  <a:pt x="4686300" y="0"/>
                </a:lnTo>
              </a:path>
            </a:pathLst>
          </a:custGeom>
          <a:ln w="8466">
            <a:solidFill>
              <a:srgbClr val="002E8E"/>
            </a:solidFill>
          </a:ln>
        </p:spPr>
        <p:txBody>
          <a:bodyPr wrap="square" lIns="0" tIns="0" rIns="0" bIns="0" rtlCol="0"/>
          <a:lstStyle/>
          <a:p>
            <a:pPr algn="ctr"/>
            <a:endParaRPr dirty="0"/>
          </a:p>
        </p:txBody>
      </p:sp>
      <p:sp>
        <p:nvSpPr>
          <p:cNvPr id="20" name="object 20"/>
          <p:cNvSpPr txBox="1"/>
          <p:nvPr/>
        </p:nvSpPr>
        <p:spPr>
          <a:xfrm>
            <a:off x="778584" y="5632723"/>
            <a:ext cx="7888372" cy="751488"/>
          </a:xfrm>
          <a:prstGeom prst="rect">
            <a:avLst/>
          </a:prstGeom>
        </p:spPr>
        <p:txBody>
          <a:bodyPr vert="horz" wrap="square" lIns="0" tIns="12700" rIns="0" bIns="0" rtlCol="0">
            <a:spAutoFit/>
          </a:bodyPr>
          <a:lstStyle/>
          <a:p>
            <a:pPr marL="146050" marR="5080" indent="-133985" algn="ctr">
              <a:lnSpc>
                <a:spcPct val="100000"/>
              </a:lnSpc>
              <a:spcBef>
                <a:spcPts val="100"/>
              </a:spcBef>
            </a:pPr>
            <a:r>
              <a:rPr lang="en-US" sz="4800" spc="-5" dirty="0">
                <a:solidFill>
                  <a:srgbClr val="00A0EF"/>
                </a:solidFill>
                <a:cs typeface="Source Sans Pro Light"/>
              </a:rPr>
              <a:t>In Cyber Security</a:t>
            </a:r>
            <a:endParaRPr lang="en-US" sz="4800" dirty="0">
              <a:cs typeface="Source Sans Pro Light"/>
            </a:endParaRPr>
          </a:p>
        </p:txBody>
      </p:sp>
      <p:sp>
        <p:nvSpPr>
          <p:cNvPr id="17" name="Rectangle 16">
            <a:extLst>
              <a:ext uri="{FF2B5EF4-FFF2-40B4-BE49-F238E27FC236}">
                <a16:creationId xmlns:a16="http://schemas.microsoft.com/office/drawing/2014/main" id="{B53DCCCA-81B6-4908-A622-5981A119140E}"/>
              </a:ext>
            </a:extLst>
          </p:cNvPr>
          <p:cNvSpPr/>
          <p:nvPr/>
        </p:nvSpPr>
        <p:spPr>
          <a:xfrm>
            <a:off x="10729292" y="7434932"/>
            <a:ext cx="8276202" cy="2831544"/>
          </a:xfrm>
          <a:prstGeom prst="rect">
            <a:avLst/>
          </a:prstGeom>
        </p:spPr>
        <p:txBody>
          <a:bodyPr wrap="square">
            <a:spAutoFit/>
          </a:bodyPr>
          <a:lstStyle/>
          <a:p>
            <a:pPr algn="ctr"/>
            <a:r>
              <a:rPr lang="en-US" sz="4000" b="1" dirty="0">
                <a:solidFill>
                  <a:srgbClr val="222222"/>
                </a:solidFill>
                <a:latin typeface="Verdana" panose="020B0604030504040204" pitchFamily="34" charset="0"/>
                <a:ea typeface="Verdana" panose="020B0604030504040204" pitchFamily="34" charset="0"/>
              </a:rPr>
              <a:t>Team Member</a:t>
            </a:r>
          </a:p>
          <a:p>
            <a:pPr algn="ctr"/>
            <a:endParaRPr lang="en-US" sz="4000" b="1" dirty="0">
              <a:solidFill>
                <a:srgbClr val="222222"/>
              </a:solidFill>
              <a:latin typeface="Verdana" panose="020B0604030504040204" pitchFamily="34" charset="0"/>
              <a:ea typeface="Verdana" panose="020B0604030504040204" pitchFamily="34" charset="0"/>
            </a:endParaRPr>
          </a:p>
          <a:p>
            <a:r>
              <a:rPr lang="en-US" sz="4000" dirty="0">
                <a:solidFill>
                  <a:srgbClr val="222222"/>
                </a:solidFill>
                <a:latin typeface="Verdana" panose="020B0604030504040204" pitchFamily="34" charset="0"/>
                <a:ea typeface="Verdana" panose="020B0604030504040204" pitchFamily="34" charset="0"/>
              </a:rPr>
              <a:t>Anurag Pareek (89)</a:t>
            </a:r>
          </a:p>
          <a:p>
            <a:r>
              <a:rPr lang="en-US" sz="4000" dirty="0">
                <a:solidFill>
                  <a:srgbClr val="222222"/>
                </a:solidFill>
                <a:latin typeface="Verdana" panose="020B0604030504040204" pitchFamily="34" charset="0"/>
                <a:ea typeface="Verdana" panose="020B0604030504040204" pitchFamily="34" charset="0"/>
              </a:rPr>
              <a:t>Animesh Parab (88)</a:t>
            </a:r>
          </a:p>
          <a:p>
            <a:endParaRPr lang="cs-CZ" dirty="0"/>
          </a:p>
        </p:txBody>
      </p:sp>
      <p:pic>
        <p:nvPicPr>
          <p:cNvPr id="11" name="Picture 10">
            <a:extLst>
              <a:ext uri="{FF2B5EF4-FFF2-40B4-BE49-F238E27FC236}">
                <a16:creationId xmlns:a16="http://schemas.microsoft.com/office/drawing/2014/main" id="{BBD34D45-1B81-1F1A-90F5-7F23CA527BAB}"/>
              </a:ext>
            </a:extLst>
          </p:cNvPr>
          <p:cNvPicPr>
            <a:picLocks noChangeAspect="1"/>
          </p:cNvPicPr>
          <p:nvPr/>
        </p:nvPicPr>
        <p:blipFill>
          <a:blip r:embed="rId4"/>
          <a:stretch>
            <a:fillRect/>
          </a:stretch>
        </p:blipFill>
        <p:spPr>
          <a:xfrm>
            <a:off x="12034222" y="2180295"/>
            <a:ext cx="4629388" cy="4203916"/>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51FD898-1D13-235F-EF7B-6E56FCB2AD12}"/>
              </a:ext>
            </a:extLst>
          </p:cNvPr>
          <p:cNvPicPr>
            <a:picLocks noChangeAspect="1"/>
          </p:cNvPicPr>
          <p:nvPr/>
        </p:nvPicPr>
        <p:blipFill>
          <a:blip r:embed="rId2"/>
          <a:stretch>
            <a:fillRect/>
          </a:stretch>
        </p:blipFill>
        <p:spPr>
          <a:xfrm>
            <a:off x="936204" y="1350256"/>
            <a:ext cx="16489832" cy="8532948"/>
          </a:xfrm>
          <a:prstGeom prst="rect">
            <a:avLst/>
          </a:prstGeom>
        </p:spPr>
      </p:pic>
    </p:spTree>
    <p:extLst>
      <p:ext uri="{BB962C8B-B14F-4D97-AF65-F5344CB8AC3E}">
        <p14:creationId xmlns:p14="http://schemas.microsoft.com/office/powerpoint/2010/main" val="6854199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84F1895-20BD-496F-96C5-C935FEE5DAEE}"/>
              </a:ext>
            </a:extLst>
          </p:cNvPr>
          <p:cNvSpPr/>
          <p:nvPr/>
        </p:nvSpPr>
        <p:spPr>
          <a:xfrm>
            <a:off x="16744156" y="9385300"/>
            <a:ext cx="2057400" cy="10770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a:p>
        </p:txBody>
      </p:sp>
      <p:pic>
        <p:nvPicPr>
          <p:cNvPr id="3" name="Picture 2">
            <a:extLst>
              <a:ext uri="{FF2B5EF4-FFF2-40B4-BE49-F238E27FC236}">
                <a16:creationId xmlns:a16="http://schemas.microsoft.com/office/drawing/2014/main" id="{6372E449-D078-944C-0F71-628A587D9218}"/>
              </a:ext>
            </a:extLst>
          </p:cNvPr>
          <p:cNvPicPr>
            <a:picLocks noChangeAspect="1"/>
          </p:cNvPicPr>
          <p:nvPr/>
        </p:nvPicPr>
        <p:blipFill>
          <a:blip r:embed="rId2"/>
          <a:stretch>
            <a:fillRect/>
          </a:stretch>
        </p:blipFill>
        <p:spPr>
          <a:xfrm>
            <a:off x="792188" y="666180"/>
            <a:ext cx="14689632" cy="8496944"/>
          </a:xfrm>
          <a:prstGeom prst="rect">
            <a:avLst/>
          </a:prstGeom>
        </p:spPr>
      </p:pic>
    </p:spTree>
    <p:extLst>
      <p:ext uri="{BB962C8B-B14F-4D97-AF65-F5344CB8AC3E}">
        <p14:creationId xmlns:p14="http://schemas.microsoft.com/office/powerpoint/2010/main" val="16733997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81DBAA6-153B-4A79-F9E4-227B7B13B5BA}"/>
              </a:ext>
            </a:extLst>
          </p:cNvPr>
          <p:cNvPicPr>
            <a:picLocks noChangeAspect="1"/>
          </p:cNvPicPr>
          <p:nvPr/>
        </p:nvPicPr>
        <p:blipFill>
          <a:blip r:embed="rId2"/>
          <a:stretch>
            <a:fillRect/>
          </a:stretch>
        </p:blipFill>
        <p:spPr>
          <a:xfrm>
            <a:off x="1584276" y="1818308"/>
            <a:ext cx="15553728" cy="7200800"/>
          </a:xfrm>
          <a:prstGeom prst="rect">
            <a:avLst/>
          </a:prstGeom>
        </p:spPr>
      </p:pic>
    </p:spTree>
    <p:extLst>
      <p:ext uri="{BB962C8B-B14F-4D97-AF65-F5344CB8AC3E}">
        <p14:creationId xmlns:p14="http://schemas.microsoft.com/office/powerpoint/2010/main" val="11110259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DA75CDA-A9B2-09B9-30C4-DD48553ACA13}"/>
              </a:ext>
            </a:extLst>
          </p:cNvPr>
          <p:cNvPicPr>
            <a:picLocks noChangeAspect="1"/>
          </p:cNvPicPr>
          <p:nvPr/>
        </p:nvPicPr>
        <p:blipFill>
          <a:blip r:embed="rId2"/>
          <a:stretch>
            <a:fillRect/>
          </a:stretch>
        </p:blipFill>
        <p:spPr>
          <a:xfrm>
            <a:off x="1944316" y="1746300"/>
            <a:ext cx="13033448" cy="6336704"/>
          </a:xfrm>
          <a:prstGeom prst="rect">
            <a:avLst/>
          </a:prstGeom>
        </p:spPr>
      </p:pic>
    </p:spTree>
    <p:extLst>
      <p:ext uri="{BB962C8B-B14F-4D97-AF65-F5344CB8AC3E}">
        <p14:creationId xmlns:p14="http://schemas.microsoft.com/office/powerpoint/2010/main" val="9103793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84F1895-20BD-496F-96C5-C935FEE5DAEE}"/>
              </a:ext>
            </a:extLst>
          </p:cNvPr>
          <p:cNvSpPr/>
          <p:nvPr/>
        </p:nvSpPr>
        <p:spPr>
          <a:xfrm>
            <a:off x="16744156" y="9385300"/>
            <a:ext cx="2057400" cy="10770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a:p>
        </p:txBody>
      </p:sp>
      <p:pic>
        <p:nvPicPr>
          <p:cNvPr id="5" name="Picture 4">
            <a:extLst>
              <a:ext uri="{FF2B5EF4-FFF2-40B4-BE49-F238E27FC236}">
                <a16:creationId xmlns:a16="http://schemas.microsoft.com/office/drawing/2014/main" id="{86AF7750-7235-3E4D-DFEF-D47E0AB4F179}"/>
              </a:ext>
            </a:extLst>
          </p:cNvPr>
          <p:cNvPicPr>
            <a:picLocks noChangeAspect="1"/>
          </p:cNvPicPr>
          <p:nvPr/>
        </p:nvPicPr>
        <p:blipFill>
          <a:blip r:embed="rId2"/>
          <a:stretch>
            <a:fillRect/>
          </a:stretch>
        </p:blipFill>
        <p:spPr>
          <a:xfrm>
            <a:off x="1224236" y="604745"/>
            <a:ext cx="16921880" cy="9638499"/>
          </a:xfrm>
          <a:prstGeom prst="rect">
            <a:avLst/>
          </a:prstGeom>
        </p:spPr>
      </p:pic>
    </p:spTree>
    <p:extLst>
      <p:ext uri="{BB962C8B-B14F-4D97-AF65-F5344CB8AC3E}">
        <p14:creationId xmlns:p14="http://schemas.microsoft.com/office/powerpoint/2010/main" val="30293179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25AB501-DD6F-56BF-3A64-28BBAA4B1624}"/>
              </a:ext>
            </a:extLst>
          </p:cNvPr>
          <p:cNvPicPr>
            <a:picLocks noChangeAspect="1"/>
          </p:cNvPicPr>
          <p:nvPr/>
        </p:nvPicPr>
        <p:blipFill>
          <a:blip r:embed="rId2"/>
          <a:stretch>
            <a:fillRect/>
          </a:stretch>
        </p:blipFill>
        <p:spPr>
          <a:xfrm>
            <a:off x="2160340" y="7218908"/>
            <a:ext cx="13105456" cy="3240360"/>
          </a:xfrm>
          <a:prstGeom prst="rect">
            <a:avLst/>
          </a:prstGeom>
        </p:spPr>
      </p:pic>
      <p:pic>
        <p:nvPicPr>
          <p:cNvPr id="4" name="Picture 3">
            <a:extLst>
              <a:ext uri="{FF2B5EF4-FFF2-40B4-BE49-F238E27FC236}">
                <a16:creationId xmlns:a16="http://schemas.microsoft.com/office/drawing/2014/main" id="{584288C0-1ADB-246B-F542-DF39C9067D0D}"/>
              </a:ext>
            </a:extLst>
          </p:cNvPr>
          <p:cNvPicPr>
            <a:picLocks noChangeAspect="1"/>
          </p:cNvPicPr>
          <p:nvPr/>
        </p:nvPicPr>
        <p:blipFill>
          <a:blip r:embed="rId3"/>
          <a:stretch>
            <a:fillRect/>
          </a:stretch>
        </p:blipFill>
        <p:spPr>
          <a:xfrm>
            <a:off x="1978796" y="234132"/>
            <a:ext cx="14151095" cy="6984776"/>
          </a:xfrm>
          <a:prstGeom prst="rect">
            <a:avLst/>
          </a:prstGeom>
        </p:spPr>
      </p:pic>
    </p:spTree>
    <p:extLst>
      <p:ext uri="{BB962C8B-B14F-4D97-AF65-F5344CB8AC3E}">
        <p14:creationId xmlns:p14="http://schemas.microsoft.com/office/powerpoint/2010/main" val="18973760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C0EB4FCE-A94B-42A0-A443-3E823242C6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206" y="-15767"/>
            <a:ext cx="19038519" cy="10709167"/>
          </a:xfrm>
          <a:prstGeom prst="rect">
            <a:avLst/>
          </a:prstGeom>
        </p:spPr>
      </p:pic>
      <p:sp>
        <p:nvSpPr>
          <p:cNvPr id="4" name="Rectangle 3">
            <a:extLst>
              <a:ext uri="{FF2B5EF4-FFF2-40B4-BE49-F238E27FC236}">
                <a16:creationId xmlns:a16="http://schemas.microsoft.com/office/drawing/2014/main" id="{BE90DCDC-37E0-40A9-B64A-24D5EA6D3C08}"/>
              </a:ext>
            </a:extLst>
          </p:cNvPr>
          <p:cNvSpPr/>
          <p:nvPr/>
        </p:nvSpPr>
        <p:spPr>
          <a:xfrm>
            <a:off x="668492" y="4748530"/>
            <a:ext cx="17673328" cy="1969770"/>
          </a:xfrm>
          <a:prstGeom prst="rect">
            <a:avLst/>
          </a:prstGeom>
        </p:spPr>
        <p:txBody>
          <a:bodyPr wrap="square">
            <a:spAutoFit/>
          </a:bodyPr>
          <a:lstStyle/>
          <a:p>
            <a:pPr algn="ctr"/>
            <a:r>
              <a:rPr lang="en-US" sz="6600" b="1" dirty="0">
                <a:solidFill>
                  <a:schemeClr val="bg1"/>
                </a:solidFill>
                <a:latin typeface="Source Sans Pro" panose="020B0503030403020204" pitchFamily="34" charset="-18"/>
              </a:rPr>
              <a:t>Thanks for using Lifeliqe's lesson plan!</a:t>
            </a:r>
          </a:p>
          <a:p>
            <a:pPr algn="ctr"/>
            <a:r>
              <a:rPr lang="en-US" sz="2800" dirty="0">
                <a:solidFill>
                  <a:schemeClr val="bg1"/>
                </a:solidFill>
                <a:latin typeface="Source Sans Pro" panose="020B0503030403020204" pitchFamily="34" charset="-18"/>
              </a:rPr>
              <a:t>Excite your students in learning science with 1,000+ more 3D models and lesson plans at </a:t>
            </a:r>
            <a:r>
              <a:rPr lang="en-US" sz="2800" b="1" dirty="0">
                <a:solidFill>
                  <a:schemeClr val="bg1"/>
                </a:solidFill>
                <a:latin typeface="Source Sans Pro" panose="020B0503030403020204" pitchFamily="34" charset="-18"/>
                <a:hlinkClick r:id="rId3">
                  <a:extLst>
                    <a:ext uri="{A12FA001-AC4F-418D-AE19-62706E023703}">
                      <ahyp:hlinkClr xmlns:ahyp="http://schemas.microsoft.com/office/drawing/2018/hyperlinkcolor" val="tx"/>
                    </a:ext>
                  </a:extLst>
                </a:hlinkClick>
              </a:rPr>
              <a:t>online.lifeliqe.com</a:t>
            </a:r>
            <a:br>
              <a:rPr lang="en-US" sz="2800" dirty="0">
                <a:solidFill>
                  <a:schemeClr val="bg1"/>
                </a:solidFill>
                <a:latin typeface="Source Sans Pro" panose="020B0503030403020204" pitchFamily="34" charset="-18"/>
              </a:rPr>
            </a:br>
            <a:endParaRPr lang="cs-CZ" sz="2800" dirty="0">
              <a:solidFill>
                <a:schemeClr val="bg1"/>
              </a:solidFill>
              <a:latin typeface="Source Sans Pro" panose="020B0503030403020204" pitchFamily="34" charset="-18"/>
            </a:endParaRPr>
          </a:p>
        </p:txBody>
      </p:sp>
    </p:spTree>
    <p:extLst>
      <p:ext uri="{BB962C8B-B14F-4D97-AF65-F5344CB8AC3E}">
        <p14:creationId xmlns:p14="http://schemas.microsoft.com/office/powerpoint/2010/main" val="16376034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56" name="Group 55">
            <a:extLst>
              <a:ext uri="{FF2B5EF4-FFF2-40B4-BE49-F238E27FC236}">
                <a16:creationId xmlns:a16="http://schemas.microsoft.com/office/drawing/2014/main" id="{10AC73C5-368A-4992-917B-0C0A1838E3CA}"/>
              </a:ext>
            </a:extLst>
          </p:cNvPr>
          <p:cNvGrpSpPr/>
          <p:nvPr/>
        </p:nvGrpSpPr>
        <p:grpSpPr>
          <a:xfrm>
            <a:off x="-5059" y="2755900"/>
            <a:ext cx="4800599" cy="828000"/>
            <a:chOff x="0" y="8642689"/>
            <a:chExt cx="4336348" cy="439424"/>
          </a:xfrm>
          <a:solidFill>
            <a:srgbClr val="FFBF00"/>
          </a:solidFill>
        </p:grpSpPr>
        <p:sp>
          <p:nvSpPr>
            <p:cNvPr id="57" name="object 4">
              <a:extLst>
                <a:ext uri="{FF2B5EF4-FFF2-40B4-BE49-F238E27FC236}">
                  <a16:creationId xmlns:a16="http://schemas.microsoft.com/office/drawing/2014/main" id="{52033DA7-B496-435D-A3DB-E45BD45E4B7C}"/>
                </a:ext>
              </a:extLst>
            </p:cNvPr>
            <p:cNvSpPr/>
            <p:nvPr/>
          </p:nvSpPr>
          <p:spPr>
            <a:xfrm>
              <a:off x="0" y="8642693"/>
              <a:ext cx="3923363" cy="439420"/>
            </a:xfrm>
            <a:custGeom>
              <a:avLst/>
              <a:gdLst/>
              <a:ahLst/>
              <a:cxnLst/>
              <a:rect l="l" t="t" r="r" b="b"/>
              <a:pathLst>
                <a:path w="3844925" h="439420">
                  <a:moveTo>
                    <a:pt x="0" y="439204"/>
                  </a:moveTo>
                  <a:lnTo>
                    <a:pt x="3844798" y="439204"/>
                  </a:lnTo>
                  <a:lnTo>
                    <a:pt x="3844798" y="0"/>
                  </a:lnTo>
                  <a:lnTo>
                    <a:pt x="0" y="0"/>
                  </a:lnTo>
                  <a:lnTo>
                    <a:pt x="0" y="439204"/>
                  </a:lnTo>
                  <a:close/>
                </a:path>
              </a:pathLst>
            </a:custGeom>
            <a:grpFill/>
          </p:spPr>
          <p:txBody>
            <a:bodyPr wrap="square" lIns="0" tIns="0" rIns="0" bIns="0" rtlCol="0"/>
            <a:lstStyle/>
            <a:p>
              <a:endParaRPr dirty="0"/>
            </a:p>
          </p:txBody>
        </p:sp>
        <p:sp>
          <p:nvSpPr>
            <p:cNvPr id="58" name="object 5">
              <a:extLst>
                <a:ext uri="{FF2B5EF4-FFF2-40B4-BE49-F238E27FC236}">
                  <a16:creationId xmlns:a16="http://schemas.microsoft.com/office/drawing/2014/main" id="{892C04EB-8963-4611-98BC-C2BD5AD407A8}"/>
                </a:ext>
              </a:extLst>
            </p:cNvPr>
            <p:cNvSpPr/>
            <p:nvPr/>
          </p:nvSpPr>
          <p:spPr>
            <a:xfrm>
              <a:off x="3621605" y="8642689"/>
              <a:ext cx="714743" cy="439420"/>
            </a:xfrm>
            <a:custGeom>
              <a:avLst/>
              <a:gdLst/>
              <a:ahLst/>
              <a:cxnLst/>
              <a:rect l="l" t="t" r="r" b="b"/>
              <a:pathLst>
                <a:path w="439420" h="43942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grpFill/>
          </p:spPr>
          <p:txBody>
            <a:bodyPr wrap="square" lIns="0" tIns="0" rIns="0" bIns="0" rtlCol="0"/>
            <a:lstStyle/>
            <a:p>
              <a:endParaRPr dirty="0"/>
            </a:p>
          </p:txBody>
        </p:sp>
      </p:grpSp>
      <p:sp>
        <p:nvSpPr>
          <p:cNvPr id="10" name="object 10"/>
          <p:cNvSpPr txBox="1"/>
          <p:nvPr/>
        </p:nvSpPr>
        <p:spPr>
          <a:xfrm>
            <a:off x="971550" y="1689100"/>
            <a:ext cx="17220406" cy="559127"/>
          </a:xfrm>
          <a:prstGeom prst="rect">
            <a:avLst/>
          </a:prstGeom>
        </p:spPr>
        <p:txBody>
          <a:bodyPr vert="horz" wrap="square" lIns="0" tIns="5080" rIns="0" bIns="0" rtlCol="0">
            <a:spAutoFit/>
          </a:bodyPr>
          <a:lstStyle/>
          <a:p>
            <a:pPr marL="12700" marR="5080" algn="just">
              <a:lnSpc>
                <a:spcPct val="100000"/>
              </a:lnSpc>
              <a:spcBef>
                <a:spcPts val="100"/>
              </a:spcBef>
            </a:pPr>
            <a:r>
              <a:rPr lang="en-US" spc="-5" dirty="0">
                <a:solidFill>
                  <a:srgbClr val="231F20"/>
                </a:solidFill>
                <a:cs typeface="Source Sans Pro Light"/>
              </a:rPr>
              <a:t>Photosynthesis </a:t>
            </a:r>
            <a:r>
              <a:rPr lang="en-US" dirty="0">
                <a:solidFill>
                  <a:srgbClr val="231F20"/>
                </a:solidFill>
                <a:cs typeface="Source Sans Pro Light"/>
              </a:rPr>
              <a:t>is </a:t>
            </a:r>
            <a:r>
              <a:rPr lang="en-US" spc="-5" dirty="0">
                <a:solidFill>
                  <a:srgbClr val="231F20"/>
                </a:solidFill>
                <a:cs typeface="Source Sans Pro Light"/>
              </a:rPr>
              <a:t>an </a:t>
            </a:r>
            <a:r>
              <a:rPr lang="en-US" dirty="0">
                <a:solidFill>
                  <a:srgbClr val="231F20"/>
                </a:solidFill>
                <a:cs typeface="Source Sans Pro Light"/>
              </a:rPr>
              <a:t>energy </a:t>
            </a:r>
            <a:r>
              <a:rPr lang="en-US" spc="-5" dirty="0">
                <a:solidFill>
                  <a:srgbClr val="231F20"/>
                </a:solidFill>
                <a:cs typeface="Source Sans Pro Light"/>
              </a:rPr>
              <a:t>production </a:t>
            </a:r>
            <a:r>
              <a:rPr lang="en-US" spc="-10" dirty="0">
                <a:solidFill>
                  <a:srgbClr val="231F20"/>
                </a:solidFill>
                <a:cs typeface="Source Sans Pro Light"/>
              </a:rPr>
              <a:t>process undertaken </a:t>
            </a:r>
            <a:r>
              <a:rPr lang="en-US" spc="-5" dirty="0">
                <a:solidFill>
                  <a:srgbClr val="231F20"/>
                </a:solidFill>
                <a:cs typeface="Source Sans Pro Light"/>
              </a:rPr>
              <a:t>by plants and green </a:t>
            </a:r>
            <a:r>
              <a:rPr lang="en-US" spc="-10" dirty="0">
                <a:solidFill>
                  <a:srgbClr val="231F20"/>
                </a:solidFill>
                <a:cs typeface="Source Sans Pro Light"/>
              </a:rPr>
              <a:t>algae. </a:t>
            </a:r>
            <a:r>
              <a:rPr lang="en-US" dirty="0">
                <a:solidFill>
                  <a:srgbClr val="231F20"/>
                </a:solidFill>
                <a:cs typeface="Source Sans Pro Light"/>
              </a:rPr>
              <a:t>It  </a:t>
            </a:r>
            <a:r>
              <a:rPr lang="en-US" spc="-10" dirty="0">
                <a:solidFill>
                  <a:srgbClr val="231F20"/>
                </a:solidFill>
                <a:cs typeface="Source Sans Pro Light"/>
              </a:rPr>
              <a:t>consists </a:t>
            </a:r>
            <a:r>
              <a:rPr lang="en-US" dirty="0">
                <a:solidFill>
                  <a:srgbClr val="231F20"/>
                </a:solidFill>
                <a:cs typeface="Source Sans Pro Light"/>
              </a:rPr>
              <a:t>of </a:t>
            </a:r>
            <a:r>
              <a:rPr lang="en-US" spc="-5" dirty="0">
                <a:solidFill>
                  <a:srgbClr val="231F20"/>
                </a:solidFill>
                <a:cs typeface="Source Sans Pro Light"/>
              </a:rPr>
              <a:t>various </a:t>
            </a:r>
            <a:r>
              <a:rPr lang="en-US" spc="-10" dirty="0">
                <a:solidFill>
                  <a:srgbClr val="231F20"/>
                </a:solidFill>
                <a:cs typeface="Source Sans Pro Light"/>
              </a:rPr>
              <a:t>steps, </a:t>
            </a:r>
            <a:r>
              <a:rPr lang="en-US" dirty="0">
                <a:solidFill>
                  <a:srgbClr val="231F20"/>
                </a:solidFill>
                <a:cs typeface="Source Sans Pro Light"/>
              </a:rPr>
              <a:t>during which energy </a:t>
            </a:r>
            <a:r>
              <a:rPr lang="en-US" spc="-5" dirty="0">
                <a:solidFill>
                  <a:srgbClr val="231F20"/>
                </a:solidFill>
                <a:cs typeface="Source Sans Pro Light"/>
              </a:rPr>
              <a:t>coming through </a:t>
            </a:r>
            <a:r>
              <a:rPr lang="en-US" dirty="0">
                <a:solidFill>
                  <a:srgbClr val="231F20"/>
                </a:solidFill>
                <a:cs typeface="Source Sans Pro Light"/>
              </a:rPr>
              <a:t>sunlight is </a:t>
            </a:r>
            <a:r>
              <a:rPr lang="en-US" spc="-5" dirty="0">
                <a:solidFill>
                  <a:srgbClr val="231F20"/>
                </a:solidFill>
                <a:cs typeface="Source Sans Pro Light"/>
              </a:rPr>
              <a:t>converted into  </a:t>
            </a:r>
            <a:r>
              <a:rPr lang="en-US" spc="-10" dirty="0">
                <a:solidFill>
                  <a:srgbClr val="231F20"/>
                </a:solidFill>
                <a:cs typeface="Source Sans Pro Light"/>
              </a:rPr>
              <a:t>stored, </a:t>
            </a:r>
            <a:r>
              <a:rPr lang="en-US" spc="-5" dirty="0">
                <a:solidFill>
                  <a:srgbClr val="231F20"/>
                </a:solidFill>
                <a:cs typeface="Source Sans Pro Light"/>
              </a:rPr>
              <a:t>chemical energy. </a:t>
            </a:r>
            <a:r>
              <a:rPr lang="en-US" dirty="0">
                <a:solidFill>
                  <a:srgbClr val="231F20"/>
                </a:solidFill>
                <a:cs typeface="Source Sans Pro Light"/>
              </a:rPr>
              <a:t>It </a:t>
            </a:r>
            <a:r>
              <a:rPr lang="en-US" spc="-5" dirty="0">
                <a:solidFill>
                  <a:srgbClr val="231F20"/>
                </a:solidFill>
                <a:cs typeface="Source Sans Pro Light"/>
              </a:rPr>
              <a:t>has special </a:t>
            </a:r>
            <a:r>
              <a:rPr lang="en-US" spc="-10" dirty="0">
                <a:solidFill>
                  <a:srgbClr val="231F20"/>
                </a:solidFill>
                <a:cs typeface="Source Sans Pro Light"/>
              </a:rPr>
              <a:t>importance </a:t>
            </a:r>
            <a:r>
              <a:rPr lang="en-US" spc="-5" dirty="0">
                <a:solidFill>
                  <a:srgbClr val="231F20"/>
                </a:solidFill>
                <a:cs typeface="Source Sans Pro Light"/>
              </a:rPr>
              <a:t>also for animals and humans, because  </a:t>
            </a:r>
            <a:r>
              <a:rPr lang="en-US" spc="-10" dirty="0">
                <a:solidFill>
                  <a:srgbClr val="231F20"/>
                </a:solidFill>
                <a:cs typeface="Source Sans Pro Light"/>
              </a:rPr>
              <a:t>a </a:t>
            </a:r>
            <a:r>
              <a:rPr lang="en-US" dirty="0">
                <a:solidFill>
                  <a:srgbClr val="231F20"/>
                </a:solidFill>
                <a:cs typeface="Source Sans Pro Light"/>
              </a:rPr>
              <a:t>secondary </a:t>
            </a:r>
            <a:r>
              <a:rPr lang="en-US" spc="-5" dirty="0">
                <a:solidFill>
                  <a:srgbClr val="231F20"/>
                </a:solidFill>
                <a:cs typeface="Source Sans Pro Light"/>
              </a:rPr>
              <a:t>product </a:t>
            </a:r>
            <a:r>
              <a:rPr lang="en-US" dirty="0">
                <a:solidFill>
                  <a:srgbClr val="231F20"/>
                </a:solidFill>
                <a:cs typeface="Source Sans Pro Light"/>
              </a:rPr>
              <a:t>of the </a:t>
            </a:r>
            <a:r>
              <a:rPr lang="en-US" spc="-10" dirty="0">
                <a:solidFill>
                  <a:srgbClr val="231F20"/>
                </a:solidFill>
                <a:cs typeface="Source Sans Pro Light"/>
              </a:rPr>
              <a:t>reaction </a:t>
            </a:r>
            <a:r>
              <a:rPr lang="en-US" dirty="0">
                <a:solidFill>
                  <a:srgbClr val="231F20"/>
                </a:solidFill>
                <a:cs typeface="Source Sans Pro Light"/>
              </a:rPr>
              <a:t>is </a:t>
            </a:r>
            <a:r>
              <a:rPr lang="en-US" spc="-5" dirty="0">
                <a:solidFill>
                  <a:srgbClr val="231F20"/>
                </a:solidFill>
                <a:cs typeface="Source Sans Pro Light"/>
              </a:rPr>
              <a:t>oxygen, </a:t>
            </a:r>
            <a:r>
              <a:rPr lang="en-US" dirty="0">
                <a:solidFill>
                  <a:srgbClr val="231F20"/>
                </a:solidFill>
                <a:cs typeface="Source Sans Pro Light"/>
              </a:rPr>
              <a:t>necessary </a:t>
            </a:r>
            <a:r>
              <a:rPr lang="en-US" spc="-5" dirty="0">
                <a:solidFill>
                  <a:srgbClr val="231F20"/>
                </a:solidFill>
                <a:cs typeface="Source Sans Pro Light"/>
              </a:rPr>
              <a:t>for </a:t>
            </a:r>
            <a:r>
              <a:rPr lang="en-US" dirty="0">
                <a:solidFill>
                  <a:srgbClr val="231F20"/>
                </a:solidFill>
                <a:cs typeface="Source Sans Pro Light"/>
              </a:rPr>
              <a:t>the </a:t>
            </a:r>
            <a:r>
              <a:rPr lang="en-US" spc="-10" dirty="0">
                <a:solidFill>
                  <a:srgbClr val="231F20"/>
                </a:solidFill>
                <a:cs typeface="Source Sans Pro Light"/>
              </a:rPr>
              <a:t>respiration </a:t>
            </a:r>
            <a:r>
              <a:rPr lang="en-US" dirty="0">
                <a:solidFill>
                  <a:srgbClr val="231F20"/>
                </a:solidFill>
                <a:cs typeface="Source Sans Pro Light"/>
              </a:rPr>
              <a:t>of </a:t>
            </a:r>
            <a:r>
              <a:rPr lang="en-US" spc="-5" dirty="0">
                <a:solidFill>
                  <a:srgbClr val="231F20"/>
                </a:solidFill>
                <a:cs typeface="Source Sans Pro Light"/>
              </a:rPr>
              <a:t>all </a:t>
            </a:r>
            <a:r>
              <a:rPr lang="en-US" dirty="0">
                <a:solidFill>
                  <a:srgbClr val="231F20"/>
                </a:solidFill>
                <a:cs typeface="Source Sans Pro Light"/>
              </a:rPr>
              <a:t>living  </a:t>
            </a:r>
            <a:r>
              <a:rPr lang="en-US" spc="-5" dirty="0">
                <a:solidFill>
                  <a:srgbClr val="231F20"/>
                </a:solidFill>
                <a:cs typeface="Source Sans Pro Light"/>
              </a:rPr>
              <a:t>organisms.</a:t>
            </a:r>
            <a:endParaRPr lang="en-US" dirty="0">
              <a:cs typeface="Source Sans Pro Light"/>
            </a:endParaRPr>
          </a:p>
        </p:txBody>
      </p:sp>
      <p:sp>
        <p:nvSpPr>
          <p:cNvPr id="11" name="object 11"/>
          <p:cNvSpPr txBox="1"/>
          <p:nvPr/>
        </p:nvSpPr>
        <p:spPr>
          <a:xfrm>
            <a:off x="971550" y="3870007"/>
            <a:ext cx="7085806" cy="1120820"/>
          </a:xfrm>
          <a:prstGeom prst="rect">
            <a:avLst/>
          </a:prstGeom>
        </p:spPr>
        <p:txBody>
          <a:bodyPr vert="horz" wrap="square" lIns="0" tIns="12700" rIns="0" bIns="0" rtlCol="0">
            <a:spAutoFit/>
          </a:bodyPr>
          <a:lstStyle/>
          <a:p>
            <a:pPr marL="116839" indent="-116839">
              <a:lnSpc>
                <a:spcPct val="100000"/>
              </a:lnSpc>
              <a:spcBef>
                <a:spcPts val="100"/>
              </a:spcBef>
              <a:buChar char="•"/>
              <a:tabLst>
                <a:tab pos="116839" algn="l"/>
              </a:tabLst>
            </a:pPr>
            <a:r>
              <a:rPr lang="en-US" spc="-10" dirty="0">
                <a:solidFill>
                  <a:srgbClr val="231F20"/>
                </a:solidFill>
                <a:cs typeface="Source Sans Pro Light"/>
              </a:rPr>
              <a:t>Learn what materials </a:t>
            </a:r>
            <a:r>
              <a:rPr lang="en-US" spc="-5" dirty="0">
                <a:solidFill>
                  <a:srgbClr val="231F20"/>
                </a:solidFill>
                <a:cs typeface="Source Sans Pro Light"/>
              </a:rPr>
              <a:t>and conditions </a:t>
            </a:r>
            <a:r>
              <a:rPr lang="en-US" spc="-10" dirty="0">
                <a:solidFill>
                  <a:srgbClr val="231F20"/>
                </a:solidFill>
                <a:cs typeface="Source Sans Pro Light"/>
              </a:rPr>
              <a:t>are </a:t>
            </a:r>
            <a:r>
              <a:rPr lang="en-US" dirty="0">
                <a:solidFill>
                  <a:srgbClr val="231F20"/>
                </a:solidFill>
                <a:cs typeface="Source Sans Pro Light"/>
              </a:rPr>
              <a:t>needed </a:t>
            </a:r>
            <a:r>
              <a:rPr lang="en-US" spc="-5" dirty="0">
                <a:solidFill>
                  <a:srgbClr val="231F20"/>
                </a:solidFill>
                <a:cs typeface="Source Sans Pro Light"/>
              </a:rPr>
              <a:t>for</a:t>
            </a:r>
            <a:r>
              <a:rPr lang="en-US" spc="60" dirty="0">
                <a:solidFill>
                  <a:srgbClr val="231F20"/>
                </a:solidFill>
                <a:cs typeface="Source Sans Pro Light"/>
              </a:rPr>
              <a:t> </a:t>
            </a:r>
            <a:r>
              <a:rPr lang="en-US" spc="-5" dirty="0">
                <a:solidFill>
                  <a:srgbClr val="231F20"/>
                </a:solidFill>
                <a:cs typeface="Source Sans Pro Light"/>
              </a:rPr>
              <a:t>photosynthesis.</a:t>
            </a:r>
            <a:endParaRPr lang="en-US" dirty="0">
              <a:cs typeface="Source Sans Pro Light"/>
            </a:endParaRPr>
          </a:p>
          <a:p>
            <a:pPr marL="116839" marR="5080" indent="-116839">
              <a:lnSpc>
                <a:spcPct val="100000"/>
              </a:lnSpc>
              <a:buChar char="•"/>
              <a:tabLst>
                <a:tab pos="116839" algn="l"/>
              </a:tabLst>
            </a:pPr>
            <a:r>
              <a:rPr lang="en-US" spc="-10" dirty="0">
                <a:solidFill>
                  <a:srgbClr val="231F20"/>
                </a:solidFill>
                <a:cs typeface="Source Sans Pro Light"/>
              </a:rPr>
              <a:t>Understand </a:t>
            </a:r>
            <a:r>
              <a:rPr lang="en-US" dirty="0">
                <a:solidFill>
                  <a:srgbClr val="231F20"/>
                </a:solidFill>
                <a:cs typeface="Source Sans Pro Light"/>
              </a:rPr>
              <a:t>the </a:t>
            </a:r>
            <a:r>
              <a:rPr lang="en-US" spc="-10" dirty="0">
                <a:solidFill>
                  <a:srgbClr val="231F20"/>
                </a:solidFill>
                <a:cs typeface="Source Sans Pro Light"/>
              </a:rPr>
              <a:t>process </a:t>
            </a:r>
            <a:r>
              <a:rPr lang="en-US" dirty="0">
                <a:solidFill>
                  <a:srgbClr val="231F20"/>
                </a:solidFill>
                <a:cs typeface="Source Sans Pro Light"/>
              </a:rPr>
              <a:t>of </a:t>
            </a:r>
            <a:r>
              <a:rPr lang="en-US" spc="-5" dirty="0">
                <a:solidFill>
                  <a:srgbClr val="231F20"/>
                </a:solidFill>
                <a:cs typeface="Source Sans Pro Light"/>
              </a:rPr>
              <a:t>transforming </a:t>
            </a:r>
            <a:r>
              <a:rPr lang="en-US" dirty="0">
                <a:solidFill>
                  <a:srgbClr val="231F20"/>
                </a:solidFill>
                <a:cs typeface="Source Sans Pro Light"/>
              </a:rPr>
              <a:t>the input </a:t>
            </a:r>
            <a:r>
              <a:rPr lang="en-US" spc="-10" dirty="0">
                <a:solidFill>
                  <a:srgbClr val="231F20"/>
                </a:solidFill>
                <a:cs typeface="Source Sans Pro Light"/>
              </a:rPr>
              <a:t>substances </a:t>
            </a:r>
            <a:r>
              <a:rPr lang="en-US" spc="-5" dirty="0">
                <a:solidFill>
                  <a:srgbClr val="231F20"/>
                </a:solidFill>
                <a:cs typeface="Source Sans Pro Light"/>
              </a:rPr>
              <a:t>and </a:t>
            </a:r>
            <a:r>
              <a:rPr lang="en-US" dirty="0">
                <a:solidFill>
                  <a:srgbClr val="231F20"/>
                </a:solidFill>
                <a:cs typeface="Source Sans Pro Light"/>
              </a:rPr>
              <a:t>sunlight </a:t>
            </a:r>
            <a:r>
              <a:rPr lang="en-US" spc="-5" dirty="0">
                <a:solidFill>
                  <a:srgbClr val="231F20"/>
                </a:solidFill>
                <a:cs typeface="Source Sans Pro Light"/>
              </a:rPr>
              <a:t>into </a:t>
            </a:r>
            <a:r>
              <a:rPr lang="en-US" dirty="0">
                <a:solidFill>
                  <a:srgbClr val="231F20"/>
                </a:solidFill>
                <a:cs typeface="Source Sans Pro Light"/>
              </a:rPr>
              <a:t>new  </a:t>
            </a:r>
            <a:r>
              <a:rPr lang="en-US" spc="-5" dirty="0">
                <a:solidFill>
                  <a:srgbClr val="231F20"/>
                </a:solidFill>
                <a:cs typeface="Source Sans Pro Light"/>
              </a:rPr>
              <a:t>products.</a:t>
            </a:r>
            <a:endParaRPr lang="en-US" dirty="0">
              <a:cs typeface="Source Sans Pro Light"/>
            </a:endParaRPr>
          </a:p>
          <a:p>
            <a:pPr marL="116205" indent="-103505">
              <a:lnSpc>
                <a:spcPct val="100000"/>
              </a:lnSpc>
              <a:buChar char="•"/>
              <a:tabLst>
                <a:tab pos="116839" algn="l"/>
              </a:tabLst>
            </a:pPr>
            <a:r>
              <a:rPr lang="en-US" spc="-10" dirty="0">
                <a:solidFill>
                  <a:srgbClr val="231F20"/>
                </a:solidFill>
                <a:cs typeface="Source Sans Pro Light"/>
              </a:rPr>
              <a:t>Learn </a:t>
            </a:r>
            <a:r>
              <a:rPr lang="en-US" spc="-5" dirty="0">
                <a:solidFill>
                  <a:srgbClr val="231F20"/>
                </a:solidFill>
                <a:cs typeface="Source Sans Pro Light"/>
              </a:rPr>
              <a:t>about </a:t>
            </a:r>
            <a:r>
              <a:rPr lang="en-US" dirty="0">
                <a:solidFill>
                  <a:srgbClr val="231F20"/>
                </a:solidFill>
                <a:cs typeface="Source Sans Pro Light"/>
              </a:rPr>
              <a:t>the </a:t>
            </a:r>
            <a:r>
              <a:rPr lang="en-US" spc="-5" dirty="0">
                <a:solidFill>
                  <a:srgbClr val="231F20"/>
                </a:solidFill>
                <a:cs typeface="Source Sans Pro Light"/>
              </a:rPr>
              <a:t>plant </a:t>
            </a:r>
            <a:r>
              <a:rPr lang="en-US" spc="-10" dirty="0">
                <a:solidFill>
                  <a:srgbClr val="231F20"/>
                </a:solidFill>
                <a:cs typeface="Source Sans Pro Light"/>
              </a:rPr>
              <a:t>structures that participate </a:t>
            </a:r>
            <a:r>
              <a:rPr lang="en-US" dirty="0">
                <a:solidFill>
                  <a:srgbClr val="231F20"/>
                </a:solidFill>
                <a:cs typeface="Source Sans Pro Light"/>
              </a:rPr>
              <a:t>in this</a:t>
            </a:r>
            <a:r>
              <a:rPr lang="en-US" spc="50" dirty="0">
                <a:solidFill>
                  <a:srgbClr val="231F20"/>
                </a:solidFill>
                <a:cs typeface="Source Sans Pro Light"/>
              </a:rPr>
              <a:t> </a:t>
            </a:r>
            <a:r>
              <a:rPr lang="en-US" spc="-5" dirty="0">
                <a:solidFill>
                  <a:srgbClr val="231F20"/>
                </a:solidFill>
                <a:cs typeface="Source Sans Pro Light"/>
              </a:rPr>
              <a:t>process.</a:t>
            </a:r>
            <a:endParaRPr lang="en-US" dirty="0">
              <a:cs typeface="Source Sans Pro Light"/>
            </a:endParaRPr>
          </a:p>
        </p:txBody>
      </p:sp>
      <p:sp>
        <p:nvSpPr>
          <p:cNvPr id="12" name="object 12"/>
          <p:cNvSpPr txBox="1"/>
          <p:nvPr/>
        </p:nvSpPr>
        <p:spPr>
          <a:xfrm>
            <a:off x="9673429" y="3915295"/>
            <a:ext cx="7497375" cy="836126"/>
          </a:xfrm>
          <a:prstGeom prst="rect">
            <a:avLst/>
          </a:prstGeom>
        </p:spPr>
        <p:txBody>
          <a:bodyPr vert="horz" wrap="square" lIns="0" tIns="5080" rIns="0" bIns="0" rtlCol="0">
            <a:spAutoFit/>
          </a:bodyPr>
          <a:lstStyle/>
          <a:p>
            <a:pPr marL="12700" marR="5080">
              <a:lnSpc>
                <a:spcPct val="100000"/>
              </a:lnSpc>
              <a:spcBef>
                <a:spcPts val="100"/>
              </a:spcBef>
            </a:pPr>
            <a:r>
              <a:rPr lang="cs-CZ" i="1" spc="-5" dirty="0" err="1">
                <a:solidFill>
                  <a:srgbClr val="231F20"/>
                </a:solidFill>
                <a:cs typeface="Source Sans Pro Light"/>
              </a:rPr>
              <a:t>Photosynthesis</a:t>
            </a:r>
            <a:r>
              <a:rPr lang="cs-CZ" i="1" spc="-5" dirty="0">
                <a:solidFill>
                  <a:srgbClr val="231F20"/>
                </a:solidFill>
                <a:cs typeface="Source Sans Pro Light"/>
              </a:rPr>
              <a:t>, </a:t>
            </a:r>
            <a:r>
              <a:rPr lang="cs-CZ" i="1" spc="-5" dirty="0" err="1">
                <a:solidFill>
                  <a:srgbClr val="231F20"/>
                </a:solidFill>
                <a:cs typeface="Source Sans Pro Light"/>
              </a:rPr>
              <a:t>Chloroplasts</a:t>
            </a:r>
            <a:r>
              <a:rPr lang="cs-CZ" i="1" spc="-5" dirty="0">
                <a:solidFill>
                  <a:srgbClr val="231F20"/>
                </a:solidFill>
                <a:cs typeface="Source Sans Pro Light"/>
              </a:rPr>
              <a:t>, </a:t>
            </a:r>
            <a:r>
              <a:rPr lang="cs-CZ" i="1" spc="-5" dirty="0" err="1">
                <a:solidFill>
                  <a:srgbClr val="231F20"/>
                </a:solidFill>
                <a:cs typeface="Source Sans Pro Light"/>
              </a:rPr>
              <a:t>Chlorophyll</a:t>
            </a:r>
            <a:r>
              <a:rPr lang="cs-CZ" i="1" spc="-5" dirty="0">
                <a:solidFill>
                  <a:srgbClr val="231F20"/>
                </a:solidFill>
                <a:cs typeface="Source Sans Pro Light"/>
              </a:rPr>
              <a:t>, </a:t>
            </a:r>
            <a:r>
              <a:rPr lang="cs-CZ" i="1" spc="-5" dirty="0" err="1">
                <a:solidFill>
                  <a:srgbClr val="231F20"/>
                </a:solidFill>
                <a:cs typeface="Source Sans Pro Light"/>
              </a:rPr>
              <a:t>Carotene</a:t>
            </a:r>
            <a:r>
              <a:rPr lang="cs-CZ" i="1" spc="-5" dirty="0">
                <a:solidFill>
                  <a:srgbClr val="231F20"/>
                </a:solidFill>
                <a:cs typeface="Source Sans Pro Light"/>
              </a:rPr>
              <a:t>, </a:t>
            </a:r>
            <a:r>
              <a:rPr lang="cs-CZ" i="1" spc="-5" dirty="0" err="1">
                <a:solidFill>
                  <a:srgbClr val="231F20"/>
                </a:solidFill>
                <a:cs typeface="Source Sans Pro Light"/>
              </a:rPr>
              <a:t>Xantophyll</a:t>
            </a:r>
            <a:r>
              <a:rPr lang="cs-CZ" i="1" spc="-5" dirty="0">
                <a:solidFill>
                  <a:srgbClr val="231F20"/>
                </a:solidFill>
                <a:cs typeface="Source Sans Pro Light"/>
              </a:rPr>
              <a:t>, </a:t>
            </a:r>
            <a:r>
              <a:rPr lang="cs-CZ" i="1" spc="-5" dirty="0" err="1">
                <a:solidFill>
                  <a:srgbClr val="231F20"/>
                </a:solidFill>
                <a:cs typeface="Source Sans Pro Light"/>
              </a:rPr>
              <a:t>Thylacoid</a:t>
            </a:r>
            <a:r>
              <a:rPr lang="cs-CZ" i="1" spc="-5" dirty="0">
                <a:solidFill>
                  <a:srgbClr val="231F20"/>
                </a:solidFill>
                <a:cs typeface="Source Sans Pro Light"/>
              </a:rPr>
              <a:t>, </a:t>
            </a:r>
            <a:r>
              <a:rPr lang="cs-CZ" i="1" dirty="0" err="1">
                <a:solidFill>
                  <a:srgbClr val="231F20"/>
                </a:solidFill>
                <a:cs typeface="Source Sans Pro Light"/>
              </a:rPr>
              <a:t>Plants</a:t>
            </a:r>
            <a:r>
              <a:rPr lang="cs-CZ" i="1" dirty="0">
                <a:solidFill>
                  <a:srgbClr val="231F20"/>
                </a:solidFill>
                <a:cs typeface="Source Sans Pro Light"/>
              </a:rPr>
              <a:t>, </a:t>
            </a:r>
            <a:r>
              <a:rPr lang="cs-CZ" i="1" dirty="0" err="1">
                <a:solidFill>
                  <a:srgbClr val="231F20"/>
                </a:solidFill>
                <a:cs typeface="Source Sans Pro Light"/>
              </a:rPr>
              <a:t>Algae</a:t>
            </a:r>
            <a:r>
              <a:rPr lang="cs-CZ" i="1" dirty="0">
                <a:solidFill>
                  <a:srgbClr val="231F20"/>
                </a:solidFill>
                <a:cs typeface="Source Sans Pro Light"/>
              </a:rPr>
              <a:t>,  </a:t>
            </a:r>
            <a:r>
              <a:rPr lang="cs-CZ" i="1" dirty="0" err="1">
                <a:solidFill>
                  <a:srgbClr val="231F20"/>
                </a:solidFill>
                <a:cs typeface="Source Sans Pro Light"/>
              </a:rPr>
              <a:t>Carbon</a:t>
            </a:r>
            <a:r>
              <a:rPr lang="cs-CZ" i="1" dirty="0">
                <a:solidFill>
                  <a:srgbClr val="231F20"/>
                </a:solidFill>
                <a:cs typeface="Source Sans Pro Light"/>
              </a:rPr>
              <a:t> </a:t>
            </a:r>
            <a:r>
              <a:rPr lang="cs-CZ" i="1" spc="-5" dirty="0">
                <a:solidFill>
                  <a:srgbClr val="231F20"/>
                </a:solidFill>
                <a:cs typeface="Source Sans Pro Light"/>
              </a:rPr>
              <a:t>dioxide, </a:t>
            </a:r>
            <a:r>
              <a:rPr lang="cs-CZ" i="1" spc="-15" dirty="0" err="1">
                <a:solidFill>
                  <a:srgbClr val="231F20"/>
                </a:solidFill>
                <a:cs typeface="Source Sans Pro Light"/>
              </a:rPr>
              <a:t>Water</a:t>
            </a:r>
            <a:r>
              <a:rPr lang="cs-CZ" i="1" spc="-15" dirty="0">
                <a:solidFill>
                  <a:srgbClr val="231F20"/>
                </a:solidFill>
                <a:cs typeface="Source Sans Pro Light"/>
              </a:rPr>
              <a:t>, </a:t>
            </a:r>
            <a:r>
              <a:rPr lang="cs-CZ" i="1" dirty="0" err="1">
                <a:solidFill>
                  <a:srgbClr val="231F20"/>
                </a:solidFill>
                <a:cs typeface="Source Sans Pro Light"/>
              </a:rPr>
              <a:t>Sunlight</a:t>
            </a:r>
            <a:r>
              <a:rPr lang="cs-CZ" i="1" dirty="0">
                <a:solidFill>
                  <a:srgbClr val="231F20"/>
                </a:solidFill>
                <a:cs typeface="Source Sans Pro Light"/>
              </a:rPr>
              <a:t>, </a:t>
            </a:r>
            <a:r>
              <a:rPr lang="cs-CZ" i="1" spc="-10" dirty="0" err="1">
                <a:solidFill>
                  <a:srgbClr val="231F20"/>
                </a:solidFill>
                <a:cs typeface="Source Sans Pro Light"/>
              </a:rPr>
              <a:t>Energy</a:t>
            </a:r>
            <a:r>
              <a:rPr lang="cs-CZ" i="1" spc="-10" dirty="0">
                <a:solidFill>
                  <a:srgbClr val="231F20"/>
                </a:solidFill>
                <a:cs typeface="Source Sans Pro Light"/>
              </a:rPr>
              <a:t>, </a:t>
            </a:r>
            <a:r>
              <a:rPr lang="cs-CZ" i="1" dirty="0">
                <a:solidFill>
                  <a:srgbClr val="231F20"/>
                </a:solidFill>
                <a:cs typeface="Source Sans Pro Light"/>
              </a:rPr>
              <a:t>Oxygen, </a:t>
            </a:r>
            <a:r>
              <a:rPr lang="cs-CZ" i="1" spc="-5" dirty="0" err="1">
                <a:solidFill>
                  <a:srgbClr val="231F20"/>
                </a:solidFill>
                <a:cs typeface="Source Sans Pro Light"/>
              </a:rPr>
              <a:t>Glucose</a:t>
            </a:r>
            <a:r>
              <a:rPr lang="cs-CZ" i="1" spc="-5" dirty="0">
                <a:solidFill>
                  <a:srgbClr val="231F20"/>
                </a:solidFill>
                <a:cs typeface="Source Sans Pro Light"/>
              </a:rPr>
              <a:t>, </a:t>
            </a:r>
            <a:r>
              <a:rPr lang="cs-CZ" i="1" spc="-5" dirty="0" err="1">
                <a:solidFill>
                  <a:srgbClr val="231F20"/>
                </a:solidFill>
                <a:cs typeface="Source Sans Pro Light"/>
              </a:rPr>
              <a:t>Starch</a:t>
            </a:r>
            <a:r>
              <a:rPr lang="cs-CZ" i="1" spc="-5" dirty="0">
                <a:solidFill>
                  <a:srgbClr val="231F20"/>
                </a:solidFill>
                <a:cs typeface="Source Sans Pro Light"/>
              </a:rPr>
              <a:t>,</a:t>
            </a:r>
            <a:r>
              <a:rPr lang="cs-CZ" i="1" spc="35" dirty="0">
                <a:solidFill>
                  <a:srgbClr val="231F20"/>
                </a:solidFill>
                <a:cs typeface="Source Sans Pro Light"/>
              </a:rPr>
              <a:t> </a:t>
            </a:r>
            <a:r>
              <a:rPr lang="cs-CZ" i="1" dirty="0" err="1">
                <a:solidFill>
                  <a:srgbClr val="231F20"/>
                </a:solidFill>
                <a:cs typeface="Source Sans Pro Light"/>
              </a:rPr>
              <a:t>Sugar</a:t>
            </a:r>
            <a:endParaRPr lang="cs-CZ" dirty="0">
              <a:cs typeface="Source Sans Pro Light"/>
            </a:endParaRPr>
          </a:p>
        </p:txBody>
      </p:sp>
      <p:sp>
        <p:nvSpPr>
          <p:cNvPr id="22" name="object 22"/>
          <p:cNvSpPr txBox="1"/>
          <p:nvPr/>
        </p:nvSpPr>
        <p:spPr>
          <a:xfrm>
            <a:off x="665956" y="2948045"/>
            <a:ext cx="4806156" cy="443711"/>
          </a:xfrm>
          <a:prstGeom prst="rect">
            <a:avLst/>
          </a:prstGeom>
        </p:spPr>
        <p:txBody>
          <a:bodyPr vert="horz" wrap="square" lIns="0" tIns="12700" rIns="0" bIns="0" rtlCol="0">
            <a:spAutoFit/>
          </a:bodyPr>
          <a:lstStyle/>
          <a:p>
            <a:pPr marL="12700">
              <a:spcBef>
                <a:spcPts val="100"/>
              </a:spcBef>
            </a:pPr>
            <a:r>
              <a:rPr sz="2800" spc="-10" dirty="0">
                <a:solidFill>
                  <a:srgbClr val="FFFFFF"/>
                </a:solidFill>
                <a:cs typeface="Source Sans Pro Light"/>
              </a:rPr>
              <a:t>Learning</a:t>
            </a:r>
            <a:r>
              <a:rPr sz="2800" spc="-35" dirty="0">
                <a:solidFill>
                  <a:srgbClr val="FFFFFF"/>
                </a:solidFill>
                <a:cs typeface="Source Sans Pro Light"/>
              </a:rPr>
              <a:t> </a:t>
            </a:r>
            <a:r>
              <a:rPr sz="2800" spc="-5" dirty="0">
                <a:solidFill>
                  <a:srgbClr val="FFFFFF"/>
                </a:solidFill>
                <a:cs typeface="Source Sans Pro Light"/>
              </a:rPr>
              <a:t>objectives</a:t>
            </a:r>
            <a:endParaRPr sz="2800" dirty="0">
              <a:cs typeface="Source Sans Pro Light"/>
            </a:endParaRPr>
          </a:p>
        </p:txBody>
      </p:sp>
      <p:sp>
        <p:nvSpPr>
          <p:cNvPr id="23" name="object 23"/>
          <p:cNvSpPr/>
          <p:nvPr/>
        </p:nvSpPr>
        <p:spPr>
          <a:xfrm>
            <a:off x="8644731" y="2755900"/>
            <a:ext cx="3256756" cy="828000"/>
          </a:xfrm>
          <a:custGeom>
            <a:avLst/>
            <a:gdLst/>
            <a:ahLst/>
            <a:cxnLst/>
            <a:rect l="l" t="t" r="r" b="b"/>
            <a:pathLst>
              <a:path w="1909445" h="437514">
                <a:moveTo>
                  <a:pt x="1690241" y="0"/>
                </a:moveTo>
                <a:lnTo>
                  <a:pt x="0" y="0"/>
                </a:lnTo>
                <a:lnTo>
                  <a:pt x="0" y="437154"/>
                </a:lnTo>
                <a:lnTo>
                  <a:pt x="1690241" y="437154"/>
                </a:lnTo>
                <a:lnTo>
                  <a:pt x="1740359" y="431381"/>
                </a:lnTo>
                <a:lnTo>
                  <a:pt x="1786366" y="414937"/>
                </a:lnTo>
                <a:lnTo>
                  <a:pt x="1826950" y="389135"/>
                </a:lnTo>
                <a:lnTo>
                  <a:pt x="1860800" y="355285"/>
                </a:lnTo>
                <a:lnTo>
                  <a:pt x="1886602" y="314701"/>
                </a:lnTo>
                <a:lnTo>
                  <a:pt x="1903046" y="268694"/>
                </a:lnTo>
                <a:lnTo>
                  <a:pt x="1908818" y="218577"/>
                </a:lnTo>
                <a:lnTo>
                  <a:pt x="1903046" y="168459"/>
                </a:lnTo>
                <a:lnTo>
                  <a:pt x="1886602" y="122452"/>
                </a:lnTo>
                <a:lnTo>
                  <a:pt x="1860800" y="81868"/>
                </a:lnTo>
                <a:lnTo>
                  <a:pt x="1826950" y="48018"/>
                </a:lnTo>
                <a:lnTo>
                  <a:pt x="1786366" y="22216"/>
                </a:lnTo>
                <a:lnTo>
                  <a:pt x="1740359" y="5772"/>
                </a:lnTo>
                <a:lnTo>
                  <a:pt x="1690241" y="0"/>
                </a:lnTo>
                <a:close/>
              </a:path>
            </a:pathLst>
          </a:custGeom>
          <a:solidFill>
            <a:srgbClr val="FFA001"/>
          </a:solidFill>
        </p:spPr>
        <p:txBody>
          <a:bodyPr wrap="square" lIns="0" tIns="0" rIns="0" bIns="0" rtlCol="0"/>
          <a:lstStyle/>
          <a:p>
            <a:endParaRPr dirty="0"/>
          </a:p>
        </p:txBody>
      </p:sp>
      <p:sp>
        <p:nvSpPr>
          <p:cNvPr id="24" name="object 24"/>
          <p:cNvSpPr txBox="1"/>
          <p:nvPr/>
        </p:nvSpPr>
        <p:spPr>
          <a:xfrm>
            <a:off x="9310687" y="2948045"/>
            <a:ext cx="2478008" cy="443711"/>
          </a:xfrm>
          <a:prstGeom prst="rect">
            <a:avLst/>
          </a:prstGeom>
        </p:spPr>
        <p:txBody>
          <a:bodyPr vert="horz" wrap="square" lIns="0" tIns="12700" rIns="0" bIns="0" rtlCol="0">
            <a:spAutoFit/>
          </a:bodyPr>
          <a:lstStyle/>
          <a:p>
            <a:pPr marL="12700">
              <a:spcBef>
                <a:spcPts val="100"/>
              </a:spcBef>
            </a:pPr>
            <a:r>
              <a:rPr sz="2800" spc="5" dirty="0">
                <a:solidFill>
                  <a:srgbClr val="FFFFFF"/>
                </a:solidFill>
                <a:cs typeface="Source Sans Pro Light"/>
              </a:rPr>
              <a:t>K</a:t>
            </a:r>
            <a:r>
              <a:rPr sz="2800" spc="25" dirty="0">
                <a:solidFill>
                  <a:srgbClr val="FFFFFF"/>
                </a:solidFill>
                <a:cs typeface="Source Sans Pro Light"/>
              </a:rPr>
              <a:t>e</a:t>
            </a:r>
            <a:r>
              <a:rPr sz="2800" dirty="0">
                <a:solidFill>
                  <a:srgbClr val="FFFFFF"/>
                </a:solidFill>
                <a:cs typeface="Source Sans Pro Light"/>
              </a:rPr>
              <a:t>ywo</a:t>
            </a:r>
            <a:r>
              <a:rPr sz="2800" spc="-20" dirty="0">
                <a:solidFill>
                  <a:srgbClr val="FFFFFF"/>
                </a:solidFill>
                <a:cs typeface="Source Sans Pro Light"/>
              </a:rPr>
              <a:t>r</a:t>
            </a:r>
            <a:r>
              <a:rPr sz="2800" dirty="0">
                <a:solidFill>
                  <a:srgbClr val="FFFFFF"/>
                </a:solidFill>
                <a:cs typeface="Source Sans Pro Light"/>
              </a:rPr>
              <a:t>ds</a:t>
            </a:r>
            <a:endParaRPr sz="2800" dirty="0">
              <a:cs typeface="Source Sans Pro Light"/>
            </a:endParaRPr>
          </a:p>
        </p:txBody>
      </p:sp>
      <p:sp>
        <p:nvSpPr>
          <p:cNvPr id="25" name="object 25"/>
          <p:cNvSpPr/>
          <p:nvPr/>
        </p:nvSpPr>
        <p:spPr>
          <a:xfrm>
            <a:off x="-794" y="5727700"/>
            <a:ext cx="3256757" cy="828000"/>
          </a:xfrm>
          <a:custGeom>
            <a:avLst/>
            <a:gdLst/>
            <a:ahLst/>
            <a:cxnLst/>
            <a:rect l="l" t="t" r="r" b="b"/>
            <a:pathLst>
              <a:path w="1955164" h="437514">
                <a:moveTo>
                  <a:pt x="1736031" y="0"/>
                </a:moveTo>
                <a:lnTo>
                  <a:pt x="0" y="0"/>
                </a:lnTo>
                <a:lnTo>
                  <a:pt x="0" y="437153"/>
                </a:lnTo>
                <a:lnTo>
                  <a:pt x="1736031" y="437153"/>
                </a:lnTo>
                <a:lnTo>
                  <a:pt x="1786148" y="431380"/>
                </a:lnTo>
                <a:lnTo>
                  <a:pt x="1832155" y="414936"/>
                </a:lnTo>
                <a:lnTo>
                  <a:pt x="1872739" y="389134"/>
                </a:lnTo>
                <a:lnTo>
                  <a:pt x="1906588" y="355285"/>
                </a:lnTo>
                <a:lnTo>
                  <a:pt x="1932391" y="314701"/>
                </a:lnTo>
                <a:lnTo>
                  <a:pt x="1948834" y="268694"/>
                </a:lnTo>
                <a:lnTo>
                  <a:pt x="1954607" y="218577"/>
                </a:lnTo>
                <a:lnTo>
                  <a:pt x="1948834" y="168459"/>
                </a:lnTo>
                <a:lnTo>
                  <a:pt x="1932391" y="122452"/>
                </a:lnTo>
                <a:lnTo>
                  <a:pt x="1906588" y="81868"/>
                </a:lnTo>
                <a:lnTo>
                  <a:pt x="1872739" y="48018"/>
                </a:lnTo>
                <a:lnTo>
                  <a:pt x="1832155" y="22216"/>
                </a:lnTo>
                <a:lnTo>
                  <a:pt x="1786148" y="5772"/>
                </a:lnTo>
                <a:lnTo>
                  <a:pt x="1736031" y="0"/>
                </a:lnTo>
                <a:close/>
              </a:path>
            </a:pathLst>
          </a:custGeom>
          <a:solidFill>
            <a:srgbClr val="FF8201"/>
          </a:solidFill>
        </p:spPr>
        <p:txBody>
          <a:bodyPr wrap="square" lIns="0" tIns="0" rIns="0" bIns="0" rtlCol="0"/>
          <a:lstStyle/>
          <a:p>
            <a:endParaRPr dirty="0"/>
          </a:p>
        </p:txBody>
      </p:sp>
      <p:sp>
        <p:nvSpPr>
          <p:cNvPr id="26" name="object 26"/>
          <p:cNvSpPr txBox="1"/>
          <p:nvPr/>
        </p:nvSpPr>
        <p:spPr>
          <a:xfrm>
            <a:off x="665162" y="5919845"/>
            <a:ext cx="2561858" cy="443711"/>
          </a:xfrm>
          <a:prstGeom prst="rect">
            <a:avLst/>
          </a:prstGeom>
        </p:spPr>
        <p:txBody>
          <a:bodyPr vert="horz" wrap="square" lIns="0" tIns="12700" rIns="0" bIns="0" rtlCol="0">
            <a:spAutoFit/>
          </a:bodyPr>
          <a:lstStyle/>
          <a:p>
            <a:pPr marL="12700">
              <a:spcBef>
                <a:spcPts val="100"/>
              </a:spcBef>
            </a:pPr>
            <a:r>
              <a:rPr sz="2800" spc="-30" dirty="0">
                <a:solidFill>
                  <a:srgbClr val="FFFFFF"/>
                </a:solidFill>
                <a:cs typeface="Source Sans Pro Light"/>
              </a:rPr>
              <a:t>S</a:t>
            </a:r>
            <a:r>
              <a:rPr sz="2800" spc="-40" dirty="0">
                <a:solidFill>
                  <a:srgbClr val="FFFFFF"/>
                </a:solidFill>
                <a:cs typeface="Source Sans Pro Light"/>
              </a:rPr>
              <a:t>t</a:t>
            </a:r>
            <a:r>
              <a:rPr sz="2800" spc="-10" dirty="0">
                <a:solidFill>
                  <a:srgbClr val="FFFFFF"/>
                </a:solidFill>
                <a:cs typeface="Source Sans Pro Light"/>
              </a:rPr>
              <a:t>anda</a:t>
            </a:r>
            <a:r>
              <a:rPr sz="2800" spc="-25" dirty="0">
                <a:solidFill>
                  <a:srgbClr val="FFFFFF"/>
                </a:solidFill>
                <a:cs typeface="Source Sans Pro Light"/>
              </a:rPr>
              <a:t>r</a:t>
            </a:r>
            <a:r>
              <a:rPr sz="2800" dirty="0">
                <a:solidFill>
                  <a:srgbClr val="FFFFFF"/>
                </a:solidFill>
                <a:cs typeface="Source Sans Pro Light"/>
              </a:rPr>
              <a:t>ds</a:t>
            </a:r>
            <a:endParaRPr sz="2800" dirty="0">
              <a:cs typeface="Source Sans Pro Light"/>
            </a:endParaRPr>
          </a:p>
        </p:txBody>
      </p:sp>
      <p:grpSp>
        <p:nvGrpSpPr>
          <p:cNvPr id="52" name="Group 51">
            <a:extLst>
              <a:ext uri="{FF2B5EF4-FFF2-40B4-BE49-F238E27FC236}">
                <a16:creationId xmlns:a16="http://schemas.microsoft.com/office/drawing/2014/main" id="{985AB44F-D837-4737-86D1-C4E5A35B8AC4}"/>
              </a:ext>
            </a:extLst>
          </p:cNvPr>
          <p:cNvGrpSpPr/>
          <p:nvPr/>
        </p:nvGrpSpPr>
        <p:grpSpPr>
          <a:xfrm>
            <a:off x="-19844" y="546100"/>
            <a:ext cx="4800599" cy="828000"/>
            <a:chOff x="0" y="8642689"/>
            <a:chExt cx="4336348" cy="439424"/>
          </a:xfrm>
        </p:grpSpPr>
        <p:sp>
          <p:nvSpPr>
            <p:cNvPr id="53" name="object 4">
              <a:extLst>
                <a:ext uri="{FF2B5EF4-FFF2-40B4-BE49-F238E27FC236}">
                  <a16:creationId xmlns:a16="http://schemas.microsoft.com/office/drawing/2014/main" id="{6DB0E343-9628-4235-8038-621A98D250CA}"/>
                </a:ext>
              </a:extLst>
            </p:cNvPr>
            <p:cNvSpPr/>
            <p:nvPr/>
          </p:nvSpPr>
          <p:spPr>
            <a:xfrm>
              <a:off x="0" y="8642693"/>
              <a:ext cx="3923363" cy="439420"/>
            </a:xfrm>
            <a:custGeom>
              <a:avLst/>
              <a:gdLst/>
              <a:ahLst/>
              <a:cxnLst/>
              <a:rect l="l" t="t" r="r" b="b"/>
              <a:pathLst>
                <a:path w="3844925" h="439420">
                  <a:moveTo>
                    <a:pt x="0" y="439204"/>
                  </a:moveTo>
                  <a:lnTo>
                    <a:pt x="3844798" y="439204"/>
                  </a:lnTo>
                  <a:lnTo>
                    <a:pt x="3844798" y="0"/>
                  </a:lnTo>
                  <a:lnTo>
                    <a:pt x="0" y="0"/>
                  </a:lnTo>
                  <a:lnTo>
                    <a:pt x="0" y="439204"/>
                  </a:lnTo>
                  <a:close/>
                </a:path>
              </a:pathLst>
            </a:custGeom>
            <a:solidFill>
              <a:srgbClr val="00A0EF"/>
            </a:solidFill>
          </p:spPr>
          <p:txBody>
            <a:bodyPr wrap="square" lIns="0" tIns="0" rIns="0" bIns="0" rtlCol="0"/>
            <a:lstStyle/>
            <a:p>
              <a:endParaRPr dirty="0"/>
            </a:p>
          </p:txBody>
        </p:sp>
        <p:sp>
          <p:nvSpPr>
            <p:cNvPr id="54" name="object 5">
              <a:extLst>
                <a:ext uri="{FF2B5EF4-FFF2-40B4-BE49-F238E27FC236}">
                  <a16:creationId xmlns:a16="http://schemas.microsoft.com/office/drawing/2014/main" id="{CF5C245D-05EF-4DFD-8810-E437FF667919}"/>
                </a:ext>
              </a:extLst>
            </p:cNvPr>
            <p:cNvSpPr/>
            <p:nvPr/>
          </p:nvSpPr>
          <p:spPr>
            <a:xfrm>
              <a:off x="3621605" y="8642689"/>
              <a:ext cx="714743" cy="439420"/>
            </a:xfrm>
            <a:custGeom>
              <a:avLst/>
              <a:gdLst/>
              <a:ahLst/>
              <a:cxnLst/>
              <a:rect l="l" t="t" r="r" b="b"/>
              <a:pathLst>
                <a:path w="439420" h="43942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A0EF"/>
            </a:solidFill>
          </p:spPr>
          <p:txBody>
            <a:bodyPr wrap="square" lIns="0" tIns="0" rIns="0" bIns="0" rtlCol="0"/>
            <a:lstStyle/>
            <a:p>
              <a:endParaRPr dirty="0"/>
            </a:p>
          </p:txBody>
        </p:sp>
      </p:grpSp>
      <p:sp>
        <p:nvSpPr>
          <p:cNvPr id="55" name="object 9">
            <a:extLst>
              <a:ext uri="{FF2B5EF4-FFF2-40B4-BE49-F238E27FC236}">
                <a16:creationId xmlns:a16="http://schemas.microsoft.com/office/drawing/2014/main" id="{290C40E7-4402-4FD6-90CE-5CDF3FC9D08D}"/>
              </a:ext>
            </a:extLst>
          </p:cNvPr>
          <p:cNvSpPr txBox="1"/>
          <p:nvPr/>
        </p:nvSpPr>
        <p:spPr>
          <a:xfrm>
            <a:off x="665956" y="738245"/>
            <a:ext cx="3581400" cy="443711"/>
          </a:xfrm>
          <a:prstGeom prst="rect">
            <a:avLst/>
          </a:prstGeom>
        </p:spPr>
        <p:txBody>
          <a:bodyPr vert="horz" wrap="square" lIns="0" tIns="12700" rIns="0" bIns="0" rtlCol="0">
            <a:spAutoFit/>
          </a:bodyPr>
          <a:lstStyle/>
          <a:p>
            <a:pPr marL="12700">
              <a:lnSpc>
                <a:spcPct val="100000"/>
              </a:lnSpc>
              <a:spcBef>
                <a:spcPts val="100"/>
              </a:spcBef>
            </a:pPr>
            <a:r>
              <a:rPr lang="cs-CZ" sz="2800" spc="-5" dirty="0" err="1">
                <a:solidFill>
                  <a:srgbClr val="FFFFFF"/>
                </a:solidFill>
                <a:cs typeface="Source Sans Pro Light"/>
              </a:rPr>
              <a:t>Lesson</a:t>
            </a:r>
            <a:r>
              <a:rPr lang="cs-CZ" sz="2800" spc="-60" dirty="0">
                <a:solidFill>
                  <a:srgbClr val="FFFFFF"/>
                </a:solidFill>
                <a:cs typeface="Source Sans Pro Light"/>
              </a:rPr>
              <a:t> </a:t>
            </a:r>
            <a:r>
              <a:rPr lang="cs-CZ" sz="2800" spc="10" dirty="0" err="1">
                <a:solidFill>
                  <a:srgbClr val="FFFFFF"/>
                </a:solidFill>
                <a:cs typeface="Source Sans Pro Light"/>
              </a:rPr>
              <a:t>overview</a:t>
            </a:r>
            <a:endParaRPr lang="cs-CZ" sz="2800" dirty="0">
              <a:cs typeface="Source Sans Pro Light"/>
            </a:endParaRPr>
          </a:p>
        </p:txBody>
      </p:sp>
      <p:grpSp>
        <p:nvGrpSpPr>
          <p:cNvPr id="2" name="Group 1">
            <a:extLst>
              <a:ext uri="{FF2B5EF4-FFF2-40B4-BE49-F238E27FC236}">
                <a16:creationId xmlns:a16="http://schemas.microsoft.com/office/drawing/2014/main" id="{60EC432A-B451-409F-8A0F-53D30B31D340}"/>
              </a:ext>
            </a:extLst>
          </p:cNvPr>
          <p:cNvGrpSpPr/>
          <p:nvPr/>
        </p:nvGrpSpPr>
        <p:grpSpPr>
          <a:xfrm>
            <a:off x="970756" y="6652612"/>
            <a:ext cx="17204650" cy="3695155"/>
            <a:chOff x="970756" y="6652612"/>
            <a:chExt cx="17204650" cy="3695155"/>
          </a:xfrm>
        </p:grpSpPr>
        <p:sp>
          <p:nvSpPr>
            <p:cNvPr id="72" name="object 20">
              <a:extLst>
                <a:ext uri="{FF2B5EF4-FFF2-40B4-BE49-F238E27FC236}">
                  <a16:creationId xmlns:a16="http://schemas.microsoft.com/office/drawing/2014/main" id="{5B16E4D0-E4E2-4696-9249-FAFDA7CC5758}"/>
                </a:ext>
              </a:extLst>
            </p:cNvPr>
            <p:cNvSpPr txBox="1"/>
            <p:nvPr/>
          </p:nvSpPr>
          <p:spPr>
            <a:xfrm>
              <a:off x="2627762" y="7145055"/>
              <a:ext cx="15547644" cy="259045"/>
            </a:xfrm>
            <a:prstGeom prst="rect">
              <a:avLst/>
            </a:prstGeom>
          </p:spPr>
          <p:txBody>
            <a:bodyPr vert="horz" wrap="square" lIns="0" tIns="12700" rIns="0" bIns="0" rtlCol="0">
              <a:spAutoFit/>
            </a:bodyPr>
            <a:lstStyle/>
            <a:p>
              <a:pPr marL="12700" marR="5080" algn="just">
                <a:lnSpc>
                  <a:spcPct val="100000"/>
                </a:lnSpc>
                <a:spcBef>
                  <a:spcPts val="100"/>
                </a:spcBef>
              </a:pPr>
              <a:r>
                <a:rPr sz="1600" b="0" spc="-15" dirty="0">
                  <a:solidFill>
                    <a:srgbClr val="231F20"/>
                  </a:solidFill>
                  <a:cs typeface="Source Sans Pro Light"/>
                </a:rPr>
                <a:t>Integrate </a:t>
              </a:r>
              <a:r>
                <a:rPr sz="1600" b="0" spc="-5" dirty="0">
                  <a:solidFill>
                    <a:srgbClr val="231F20"/>
                  </a:solidFill>
                  <a:cs typeface="Source Sans Pro Light"/>
                </a:rPr>
                <a:t>and </a:t>
              </a:r>
              <a:r>
                <a:rPr sz="1600" b="0" spc="-10" dirty="0">
                  <a:solidFill>
                    <a:srgbClr val="231F20"/>
                  </a:solidFill>
                  <a:cs typeface="Source Sans Pro Light"/>
                </a:rPr>
                <a:t>evaluate </a:t>
              </a:r>
              <a:r>
                <a:rPr sz="1600" b="0" dirty="0">
                  <a:solidFill>
                    <a:srgbClr val="231F20"/>
                  </a:solidFill>
                  <a:cs typeface="Source Sans Pro Light"/>
                </a:rPr>
                <a:t>multiple </a:t>
              </a:r>
              <a:r>
                <a:rPr sz="1600" b="0" spc="-10" dirty="0">
                  <a:solidFill>
                    <a:srgbClr val="231F20"/>
                  </a:solidFill>
                  <a:cs typeface="Source Sans Pro Light"/>
                </a:rPr>
                <a:t>sources </a:t>
              </a:r>
              <a:r>
                <a:rPr sz="1600" b="0" dirty="0">
                  <a:solidFill>
                    <a:srgbClr val="231F20"/>
                  </a:solidFill>
                  <a:cs typeface="Source Sans Pro Light"/>
                </a:rPr>
                <a:t>of </a:t>
              </a:r>
              <a:r>
                <a:rPr sz="1600" b="0" spc="-5" dirty="0">
                  <a:solidFill>
                    <a:srgbClr val="231F20"/>
                  </a:solidFill>
                  <a:cs typeface="Source Sans Pro Light"/>
                </a:rPr>
                <a:t>information presented </a:t>
              </a:r>
              <a:r>
                <a:rPr sz="1600" b="0" dirty="0">
                  <a:solidFill>
                    <a:srgbClr val="231F20"/>
                  </a:solidFill>
                  <a:cs typeface="Source Sans Pro Light"/>
                </a:rPr>
                <a:t>in  </a:t>
              </a:r>
              <a:r>
                <a:rPr sz="1600" b="0" spc="-5" dirty="0">
                  <a:solidFill>
                    <a:srgbClr val="231F20"/>
                  </a:solidFill>
                  <a:cs typeface="Source Sans Pro Light"/>
                </a:rPr>
                <a:t>different media </a:t>
              </a:r>
              <a:r>
                <a:rPr sz="1600" b="0" dirty="0">
                  <a:solidFill>
                    <a:srgbClr val="231F20"/>
                  </a:solidFill>
                  <a:cs typeface="Source Sans Pro Light"/>
                </a:rPr>
                <a:t>or </a:t>
              </a:r>
              <a:r>
                <a:rPr sz="1600" b="0" spc="-10" dirty="0">
                  <a:solidFill>
                    <a:srgbClr val="231F20"/>
                  </a:solidFill>
                  <a:cs typeface="Source Sans Pro Light"/>
                </a:rPr>
                <a:t>formats</a:t>
              </a:r>
              <a:r>
                <a:rPr sz="1600" b="0" spc="-5" dirty="0">
                  <a:solidFill>
                    <a:srgbClr val="231F20"/>
                  </a:solidFill>
                  <a:cs typeface="Source Sans Pro Light"/>
                </a:rPr>
                <a:t> as </a:t>
              </a:r>
              <a:r>
                <a:rPr sz="1600" b="0" dirty="0">
                  <a:solidFill>
                    <a:srgbClr val="231F20"/>
                  </a:solidFill>
                  <a:cs typeface="Source Sans Pro Light"/>
                </a:rPr>
                <a:t>well </a:t>
              </a:r>
              <a:r>
                <a:rPr sz="1600" b="0" spc="-5" dirty="0">
                  <a:solidFill>
                    <a:srgbClr val="231F20"/>
                  </a:solidFill>
                  <a:cs typeface="Source Sans Pro Light"/>
                </a:rPr>
                <a:t>as </a:t>
              </a:r>
              <a:r>
                <a:rPr sz="1600" b="0" dirty="0">
                  <a:solidFill>
                    <a:srgbClr val="231F20"/>
                  </a:solidFill>
                  <a:cs typeface="Source Sans Pro Light"/>
                </a:rPr>
                <a:t>in  </a:t>
              </a:r>
              <a:r>
                <a:rPr sz="1600" b="0" spc="-5" dirty="0">
                  <a:solidFill>
                    <a:srgbClr val="231F20"/>
                  </a:solidFill>
                  <a:cs typeface="Source Sans Pro Light"/>
                </a:rPr>
                <a:t>words </a:t>
              </a:r>
              <a:r>
                <a:rPr sz="1600" b="0" dirty="0">
                  <a:solidFill>
                    <a:srgbClr val="231F20"/>
                  </a:solidFill>
                  <a:cs typeface="Source Sans Pro Light"/>
                </a:rPr>
                <a:t>in </a:t>
              </a:r>
              <a:r>
                <a:rPr sz="1600" b="0" spc="-5" dirty="0">
                  <a:solidFill>
                    <a:srgbClr val="231F20"/>
                  </a:solidFill>
                  <a:cs typeface="Source Sans Pro Light"/>
                </a:rPr>
                <a:t>order </a:t>
              </a:r>
              <a:r>
                <a:rPr sz="1600" b="0" spc="-10" dirty="0">
                  <a:solidFill>
                    <a:srgbClr val="231F20"/>
                  </a:solidFill>
                  <a:cs typeface="Source Sans Pro Light"/>
                </a:rPr>
                <a:t>to </a:t>
              </a:r>
              <a:r>
                <a:rPr sz="1600" b="0" spc="-5" dirty="0">
                  <a:solidFill>
                    <a:srgbClr val="231F20"/>
                  </a:solidFill>
                  <a:cs typeface="Source Sans Pro Light"/>
                </a:rPr>
                <a:t>address </a:t>
              </a:r>
              <a:r>
                <a:rPr sz="1600" b="0" spc="-10" dirty="0">
                  <a:solidFill>
                    <a:srgbClr val="231F20"/>
                  </a:solidFill>
                  <a:cs typeface="Source Sans Pro Light"/>
                </a:rPr>
                <a:t>a </a:t>
              </a:r>
              <a:r>
                <a:rPr sz="1600" b="0" spc="-5" dirty="0">
                  <a:solidFill>
                    <a:srgbClr val="231F20"/>
                  </a:solidFill>
                  <a:cs typeface="Source Sans Pro Light"/>
                </a:rPr>
                <a:t>question </a:t>
              </a:r>
              <a:r>
                <a:rPr sz="1600" b="0" dirty="0">
                  <a:solidFill>
                    <a:srgbClr val="231F20"/>
                  </a:solidFill>
                  <a:cs typeface="Source Sans Pro Light"/>
                </a:rPr>
                <a:t>or solve </a:t>
              </a:r>
              <a:r>
                <a:rPr sz="1600" b="0" spc="-10" dirty="0">
                  <a:solidFill>
                    <a:srgbClr val="231F20"/>
                  </a:solidFill>
                  <a:cs typeface="Source Sans Pro Light"/>
                </a:rPr>
                <a:t>a</a:t>
              </a:r>
              <a:r>
                <a:rPr sz="1600" b="0" spc="30" dirty="0">
                  <a:solidFill>
                    <a:srgbClr val="231F20"/>
                  </a:solidFill>
                  <a:cs typeface="Source Sans Pro Light"/>
                </a:rPr>
                <a:t> </a:t>
              </a:r>
              <a:r>
                <a:rPr sz="1600" b="0" spc="-5" dirty="0">
                  <a:solidFill>
                    <a:srgbClr val="231F20"/>
                  </a:solidFill>
                  <a:cs typeface="Source Sans Pro Light"/>
                </a:rPr>
                <a:t>problem.</a:t>
              </a:r>
              <a:endParaRPr sz="1600" dirty="0">
                <a:cs typeface="Source Sans Pro Light"/>
              </a:endParaRPr>
            </a:p>
          </p:txBody>
        </p:sp>
        <p:sp>
          <p:nvSpPr>
            <p:cNvPr id="73" name="object 21">
              <a:extLst>
                <a:ext uri="{FF2B5EF4-FFF2-40B4-BE49-F238E27FC236}">
                  <a16:creationId xmlns:a16="http://schemas.microsoft.com/office/drawing/2014/main" id="{C6EC712A-9124-405D-B0AD-D32DCB50EE38}"/>
                </a:ext>
              </a:extLst>
            </p:cNvPr>
            <p:cNvSpPr txBox="1"/>
            <p:nvPr/>
          </p:nvSpPr>
          <p:spPr>
            <a:xfrm>
              <a:off x="2627762" y="7482658"/>
              <a:ext cx="15547644" cy="505267"/>
            </a:xfrm>
            <a:prstGeom prst="rect">
              <a:avLst/>
            </a:prstGeom>
          </p:spPr>
          <p:txBody>
            <a:bodyPr vert="horz" wrap="square" lIns="0" tIns="12700" rIns="0" bIns="0" rtlCol="0">
              <a:spAutoFit/>
            </a:bodyPr>
            <a:lstStyle/>
            <a:p>
              <a:pPr marL="12700" marR="5080" algn="just">
                <a:lnSpc>
                  <a:spcPct val="100000"/>
                </a:lnSpc>
                <a:spcBef>
                  <a:spcPts val="100"/>
                </a:spcBef>
              </a:pPr>
              <a:r>
                <a:rPr sz="1600" b="0" spc="-5" dirty="0">
                  <a:solidFill>
                    <a:srgbClr val="231F20"/>
                  </a:solidFill>
                  <a:cs typeface="Source Sans Pro Light"/>
                </a:rPr>
                <a:t>Conduct</a:t>
              </a:r>
              <a:r>
                <a:rPr sz="1600" b="0" spc="-50" dirty="0">
                  <a:solidFill>
                    <a:srgbClr val="231F20"/>
                  </a:solidFill>
                  <a:cs typeface="Source Sans Pro Light"/>
                </a:rPr>
                <a:t> </a:t>
              </a:r>
              <a:r>
                <a:rPr sz="1600" b="0" dirty="0">
                  <a:solidFill>
                    <a:srgbClr val="231F20"/>
                  </a:solidFill>
                  <a:cs typeface="Source Sans Pro Light"/>
                </a:rPr>
                <a:t>short</a:t>
              </a:r>
              <a:r>
                <a:rPr sz="1600" b="0" spc="-45" dirty="0">
                  <a:solidFill>
                    <a:srgbClr val="231F20"/>
                  </a:solidFill>
                  <a:cs typeface="Source Sans Pro Light"/>
                </a:rPr>
                <a:t> </a:t>
              </a:r>
              <a:r>
                <a:rPr sz="1600" b="0" spc="-5" dirty="0">
                  <a:solidFill>
                    <a:srgbClr val="231F20"/>
                  </a:solidFill>
                  <a:cs typeface="Source Sans Pro Light"/>
                </a:rPr>
                <a:t>as</a:t>
              </a:r>
              <a:r>
                <a:rPr sz="1600" b="0" spc="-45" dirty="0">
                  <a:solidFill>
                    <a:srgbClr val="231F20"/>
                  </a:solidFill>
                  <a:cs typeface="Source Sans Pro Light"/>
                </a:rPr>
                <a:t> </a:t>
              </a:r>
              <a:r>
                <a:rPr sz="1600" b="0" dirty="0">
                  <a:solidFill>
                    <a:srgbClr val="231F20"/>
                  </a:solidFill>
                  <a:cs typeface="Source Sans Pro Light"/>
                </a:rPr>
                <a:t>well</a:t>
              </a:r>
              <a:r>
                <a:rPr sz="1600" b="0" spc="-45" dirty="0">
                  <a:solidFill>
                    <a:srgbClr val="231F20"/>
                  </a:solidFill>
                  <a:cs typeface="Source Sans Pro Light"/>
                </a:rPr>
                <a:t> </a:t>
              </a:r>
              <a:r>
                <a:rPr sz="1600" b="0" spc="-5" dirty="0">
                  <a:solidFill>
                    <a:srgbClr val="231F20"/>
                  </a:solidFill>
                  <a:cs typeface="Source Sans Pro Light"/>
                </a:rPr>
                <a:t>as</a:t>
              </a:r>
              <a:r>
                <a:rPr sz="1600" b="0" spc="-50" dirty="0">
                  <a:solidFill>
                    <a:srgbClr val="231F20"/>
                  </a:solidFill>
                  <a:cs typeface="Source Sans Pro Light"/>
                </a:rPr>
                <a:t> </a:t>
              </a:r>
              <a:r>
                <a:rPr sz="1600" b="0" spc="-5" dirty="0">
                  <a:solidFill>
                    <a:srgbClr val="231F20"/>
                  </a:solidFill>
                  <a:cs typeface="Source Sans Pro Light"/>
                </a:rPr>
                <a:t>more</a:t>
              </a:r>
              <a:r>
                <a:rPr sz="1600" b="0" spc="-45" dirty="0">
                  <a:solidFill>
                    <a:srgbClr val="231F20"/>
                  </a:solidFill>
                  <a:cs typeface="Source Sans Pro Light"/>
                </a:rPr>
                <a:t> </a:t>
              </a:r>
              <a:r>
                <a:rPr sz="1600" b="0" spc="-10" dirty="0">
                  <a:solidFill>
                    <a:srgbClr val="231F20"/>
                  </a:solidFill>
                  <a:cs typeface="Source Sans Pro Light"/>
                </a:rPr>
                <a:t>sustained</a:t>
              </a:r>
              <a:r>
                <a:rPr sz="1600" b="0" spc="-45" dirty="0">
                  <a:solidFill>
                    <a:srgbClr val="231F20"/>
                  </a:solidFill>
                  <a:cs typeface="Source Sans Pro Light"/>
                </a:rPr>
                <a:t> </a:t>
              </a:r>
              <a:r>
                <a:rPr sz="1600" b="0" spc="-10" dirty="0">
                  <a:solidFill>
                    <a:srgbClr val="231F20"/>
                  </a:solidFill>
                  <a:cs typeface="Source Sans Pro Light"/>
                </a:rPr>
                <a:t>research</a:t>
              </a:r>
              <a:r>
                <a:rPr sz="1600" b="0" spc="-45" dirty="0">
                  <a:solidFill>
                    <a:srgbClr val="231F20"/>
                  </a:solidFill>
                  <a:cs typeface="Source Sans Pro Light"/>
                </a:rPr>
                <a:t> </a:t>
              </a:r>
              <a:r>
                <a:rPr sz="1600" b="0" spc="-10" dirty="0">
                  <a:solidFill>
                    <a:srgbClr val="231F20"/>
                  </a:solidFill>
                  <a:cs typeface="Source Sans Pro Light"/>
                </a:rPr>
                <a:t>projects</a:t>
              </a:r>
              <a:r>
                <a:rPr sz="1600" b="0" spc="-45" dirty="0">
                  <a:solidFill>
                    <a:srgbClr val="231F20"/>
                  </a:solidFill>
                  <a:cs typeface="Source Sans Pro Light"/>
                </a:rPr>
                <a:t> </a:t>
              </a:r>
              <a:r>
                <a:rPr sz="1600" b="0" spc="-10" dirty="0">
                  <a:solidFill>
                    <a:srgbClr val="231F20"/>
                  </a:solidFill>
                  <a:cs typeface="Source Sans Pro Light"/>
                </a:rPr>
                <a:t>to</a:t>
              </a:r>
              <a:r>
                <a:rPr sz="1600" b="0" spc="-50" dirty="0">
                  <a:solidFill>
                    <a:srgbClr val="231F20"/>
                  </a:solidFill>
                  <a:cs typeface="Source Sans Pro Light"/>
                </a:rPr>
                <a:t> </a:t>
              </a:r>
              <a:r>
                <a:rPr sz="1600" b="0" spc="-5" dirty="0">
                  <a:solidFill>
                    <a:srgbClr val="231F20"/>
                  </a:solidFill>
                  <a:cs typeface="Source Sans Pro Light"/>
                </a:rPr>
                <a:t>answer  </a:t>
              </a:r>
              <a:r>
                <a:rPr sz="1600" b="0" spc="-10" dirty="0">
                  <a:solidFill>
                    <a:srgbClr val="231F20"/>
                  </a:solidFill>
                  <a:cs typeface="Source Sans Pro Light"/>
                </a:rPr>
                <a:t>a </a:t>
              </a:r>
              <a:r>
                <a:rPr sz="1600" b="0" spc="-5" dirty="0">
                  <a:solidFill>
                    <a:srgbClr val="231F20"/>
                  </a:solidFill>
                  <a:cs typeface="Source Sans Pro Light"/>
                </a:rPr>
                <a:t>question </a:t>
              </a:r>
              <a:r>
                <a:rPr sz="1600" b="0" dirty="0">
                  <a:solidFill>
                    <a:srgbClr val="231F20"/>
                  </a:solidFill>
                  <a:cs typeface="Source Sans Pro Light"/>
                </a:rPr>
                <a:t>(including </a:t>
              </a:r>
              <a:r>
                <a:rPr sz="1600" b="0" spc="-10" dirty="0">
                  <a:solidFill>
                    <a:srgbClr val="231F20"/>
                  </a:solidFill>
                  <a:cs typeface="Source Sans Pro Light"/>
                </a:rPr>
                <a:t>a self-generated </a:t>
              </a:r>
              <a:r>
                <a:rPr sz="1600" b="0" spc="-5" dirty="0">
                  <a:solidFill>
                    <a:srgbClr val="231F20"/>
                  </a:solidFill>
                  <a:cs typeface="Source Sans Pro Light"/>
                </a:rPr>
                <a:t>question) </a:t>
              </a:r>
              <a:r>
                <a:rPr sz="1600" b="0" dirty="0">
                  <a:solidFill>
                    <a:srgbClr val="231F20"/>
                  </a:solidFill>
                  <a:cs typeface="Source Sans Pro Light"/>
                </a:rPr>
                <a:t>or solve </a:t>
              </a:r>
              <a:r>
                <a:rPr sz="1600" b="0" spc="-10" dirty="0">
                  <a:solidFill>
                    <a:srgbClr val="231F20"/>
                  </a:solidFill>
                  <a:cs typeface="Source Sans Pro Light"/>
                </a:rPr>
                <a:t>a </a:t>
              </a:r>
              <a:r>
                <a:rPr sz="1600" b="0" spc="-5" dirty="0">
                  <a:solidFill>
                    <a:srgbClr val="231F20"/>
                  </a:solidFill>
                  <a:cs typeface="Source Sans Pro Light"/>
                </a:rPr>
                <a:t>problem;  narrow </a:t>
              </a:r>
              <a:r>
                <a:rPr sz="1600" b="0" dirty="0">
                  <a:solidFill>
                    <a:srgbClr val="231F20"/>
                  </a:solidFill>
                  <a:cs typeface="Source Sans Pro Light"/>
                </a:rPr>
                <a:t>or </a:t>
              </a:r>
              <a:r>
                <a:rPr sz="1600" b="0" spc="-10" dirty="0">
                  <a:solidFill>
                    <a:srgbClr val="231F20"/>
                  </a:solidFill>
                  <a:cs typeface="Source Sans Pro Light"/>
                </a:rPr>
                <a:t>broaden </a:t>
              </a:r>
              <a:r>
                <a:rPr sz="1600" b="0" dirty="0">
                  <a:solidFill>
                    <a:srgbClr val="231F20"/>
                  </a:solidFill>
                  <a:cs typeface="Source Sans Pro Light"/>
                </a:rPr>
                <a:t>the </a:t>
              </a:r>
              <a:r>
                <a:rPr sz="1600" b="0" spc="5" dirty="0">
                  <a:solidFill>
                    <a:srgbClr val="231F20"/>
                  </a:solidFill>
                  <a:cs typeface="Source Sans Pro Light"/>
                </a:rPr>
                <a:t>inquiry </a:t>
              </a:r>
              <a:r>
                <a:rPr sz="1600" b="0" dirty="0">
                  <a:solidFill>
                    <a:srgbClr val="231F20"/>
                  </a:solidFill>
                  <a:cs typeface="Source Sans Pro Light"/>
                </a:rPr>
                <a:t>when </a:t>
              </a:r>
              <a:r>
                <a:rPr sz="1600" b="0" spc="-10" dirty="0">
                  <a:solidFill>
                    <a:srgbClr val="231F20"/>
                  </a:solidFill>
                  <a:cs typeface="Source Sans Pro Light"/>
                </a:rPr>
                <a:t>appropriate; </a:t>
              </a:r>
              <a:r>
                <a:rPr sz="1600" b="0" spc="-5" dirty="0">
                  <a:solidFill>
                    <a:srgbClr val="231F20"/>
                  </a:solidFill>
                  <a:cs typeface="Source Sans Pro Light"/>
                </a:rPr>
                <a:t>synthesize  </a:t>
              </a:r>
              <a:r>
                <a:rPr sz="1600" b="0" dirty="0">
                  <a:solidFill>
                    <a:srgbClr val="231F20"/>
                  </a:solidFill>
                  <a:cs typeface="Source Sans Pro Light"/>
                </a:rPr>
                <a:t>multiple </a:t>
              </a:r>
              <a:r>
                <a:rPr sz="1600" b="0" spc="-10" dirty="0">
                  <a:solidFill>
                    <a:srgbClr val="231F20"/>
                  </a:solidFill>
                  <a:cs typeface="Source Sans Pro Light"/>
                </a:rPr>
                <a:t>sources </a:t>
              </a:r>
              <a:r>
                <a:rPr sz="1600" b="0" dirty="0">
                  <a:solidFill>
                    <a:srgbClr val="231F20"/>
                  </a:solidFill>
                  <a:cs typeface="Source Sans Pro Light"/>
                </a:rPr>
                <a:t>on the subject, </a:t>
              </a:r>
              <a:r>
                <a:rPr sz="1600" b="0" spc="-10" dirty="0">
                  <a:solidFill>
                    <a:srgbClr val="231F20"/>
                  </a:solidFill>
                  <a:cs typeface="Source Sans Pro Light"/>
                </a:rPr>
                <a:t>demonstrating </a:t>
              </a:r>
              <a:r>
                <a:rPr sz="1600" b="0" spc="-5" dirty="0">
                  <a:solidFill>
                    <a:srgbClr val="231F20"/>
                  </a:solidFill>
                  <a:cs typeface="Source Sans Pro Light"/>
                </a:rPr>
                <a:t>understanding </a:t>
              </a:r>
              <a:r>
                <a:rPr sz="1600" b="0" dirty="0">
                  <a:solidFill>
                    <a:srgbClr val="231F20"/>
                  </a:solidFill>
                  <a:cs typeface="Source Sans Pro Light"/>
                </a:rPr>
                <a:t>of  the </a:t>
              </a:r>
              <a:r>
                <a:rPr sz="1600" b="0" spc="-5" dirty="0">
                  <a:solidFill>
                    <a:srgbClr val="231F20"/>
                  </a:solidFill>
                  <a:cs typeface="Source Sans Pro Light"/>
                </a:rPr>
                <a:t>subject </a:t>
              </a:r>
              <a:r>
                <a:rPr sz="1600" b="0" dirty="0">
                  <a:solidFill>
                    <a:srgbClr val="231F20"/>
                  </a:solidFill>
                  <a:cs typeface="Source Sans Pro Light"/>
                </a:rPr>
                <a:t>under </a:t>
              </a:r>
              <a:r>
                <a:rPr sz="1600" b="0" spc="-5" dirty="0">
                  <a:solidFill>
                    <a:srgbClr val="231F20"/>
                  </a:solidFill>
                  <a:cs typeface="Source Sans Pro Light"/>
                </a:rPr>
                <a:t>investigation.</a:t>
              </a:r>
              <a:endParaRPr sz="1600" dirty="0">
                <a:cs typeface="Source Sans Pro Light"/>
              </a:endParaRPr>
            </a:p>
          </p:txBody>
        </p:sp>
        <p:sp>
          <p:nvSpPr>
            <p:cNvPr id="74" name="object 22">
              <a:extLst>
                <a:ext uri="{FF2B5EF4-FFF2-40B4-BE49-F238E27FC236}">
                  <a16:creationId xmlns:a16="http://schemas.microsoft.com/office/drawing/2014/main" id="{407670CA-C431-452E-B487-3E4E1D1BDF92}"/>
                </a:ext>
              </a:extLst>
            </p:cNvPr>
            <p:cNvSpPr txBox="1"/>
            <p:nvPr/>
          </p:nvSpPr>
          <p:spPr>
            <a:xfrm>
              <a:off x="2627762" y="8092256"/>
              <a:ext cx="15547644" cy="505267"/>
            </a:xfrm>
            <a:prstGeom prst="rect">
              <a:avLst/>
            </a:prstGeom>
          </p:spPr>
          <p:txBody>
            <a:bodyPr vert="horz" wrap="square" lIns="0" tIns="12700" rIns="0" bIns="0" rtlCol="0">
              <a:spAutoFit/>
            </a:bodyPr>
            <a:lstStyle/>
            <a:p>
              <a:pPr marL="12700" marR="5080" algn="just">
                <a:lnSpc>
                  <a:spcPct val="100000"/>
                </a:lnSpc>
                <a:spcBef>
                  <a:spcPts val="100"/>
                </a:spcBef>
              </a:pPr>
              <a:r>
                <a:rPr sz="1600" b="0" spc="-5" dirty="0">
                  <a:solidFill>
                    <a:srgbClr val="231F20"/>
                  </a:solidFill>
                  <a:cs typeface="Source Sans Pro Light"/>
                </a:rPr>
                <a:t>Initiate and </a:t>
              </a:r>
              <a:r>
                <a:rPr sz="1600" b="0" spc="-10" dirty="0">
                  <a:solidFill>
                    <a:srgbClr val="231F20"/>
                  </a:solidFill>
                  <a:cs typeface="Source Sans Pro Light"/>
                </a:rPr>
                <a:t>participate </a:t>
              </a:r>
              <a:r>
                <a:rPr sz="1600" b="0" spc="-5" dirty="0">
                  <a:solidFill>
                    <a:srgbClr val="231F20"/>
                  </a:solidFill>
                  <a:cs typeface="Source Sans Pro Light"/>
                </a:rPr>
                <a:t>effectively </a:t>
              </a:r>
              <a:r>
                <a:rPr sz="1600" b="0" dirty="0">
                  <a:solidFill>
                    <a:srgbClr val="231F20"/>
                  </a:solidFill>
                  <a:cs typeface="Source Sans Pro Light"/>
                </a:rPr>
                <a:t>in </a:t>
              </a:r>
              <a:r>
                <a:rPr sz="1600" b="0" spc="-10" dirty="0">
                  <a:solidFill>
                    <a:srgbClr val="231F20"/>
                  </a:solidFill>
                  <a:cs typeface="Source Sans Pro Light"/>
                </a:rPr>
                <a:t>a </a:t>
              </a:r>
              <a:r>
                <a:rPr sz="1600" b="0" spc="-15" dirty="0">
                  <a:solidFill>
                    <a:srgbClr val="231F20"/>
                  </a:solidFill>
                  <a:cs typeface="Source Sans Pro Light"/>
                </a:rPr>
                <a:t>range </a:t>
              </a:r>
              <a:r>
                <a:rPr sz="1600" b="0" dirty="0">
                  <a:solidFill>
                    <a:srgbClr val="231F20"/>
                  </a:solidFill>
                  <a:cs typeface="Source Sans Pro Light"/>
                </a:rPr>
                <a:t>of </a:t>
              </a:r>
              <a:r>
                <a:rPr sz="1600" b="0" spc="-10" dirty="0">
                  <a:solidFill>
                    <a:srgbClr val="231F20"/>
                  </a:solidFill>
                  <a:cs typeface="Source Sans Pro Light"/>
                </a:rPr>
                <a:t>collaborative  </a:t>
              </a:r>
              <a:r>
                <a:rPr sz="1600" b="0" dirty="0">
                  <a:solidFill>
                    <a:srgbClr val="231F20"/>
                  </a:solidFill>
                  <a:cs typeface="Source Sans Pro Light"/>
                </a:rPr>
                <a:t>discussions (one-on-one, in </a:t>
              </a:r>
              <a:r>
                <a:rPr sz="1600" b="0" spc="-5" dirty="0">
                  <a:solidFill>
                    <a:srgbClr val="231F20"/>
                  </a:solidFill>
                  <a:cs typeface="Source Sans Pro Light"/>
                </a:rPr>
                <a:t>groups, and </a:t>
              </a:r>
              <a:r>
                <a:rPr sz="1600" b="0" spc="-10" dirty="0">
                  <a:solidFill>
                    <a:srgbClr val="231F20"/>
                  </a:solidFill>
                  <a:cs typeface="Source Sans Pro Light"/>
                </a:rPr>
                <a:t>teacher-led) </a:t>
              </a:r>
              <a:r>
                <a:rPr sz="1600" b="0" dirty="0">
                  <a:solidFill>
                    <a:srgbClr val="231F20"/>
                  </a:solidFill>
                  <a:cs typeface="Source Sans Pro Light"/>
                </a:rPr>
                <a:t>with diverse  </a:t>
              </a:r>
              <a:r>
                <a:rPr sz="1600" b="0" spc="-5" dirty="0">
                  <a:solidFill>
                    <a:srgbClr val="231F20"/>
                  </a:solidFill>
                  <a:cs typeface="Source Sans Pro Light"/>
                </a:rPr>
                <a:t>partners </a:t>
              </a:r>
              <a:r>
                <a:rPr sz="1600" b="0" dirty="0">
                  <a:solidFill>
                    <a:srgbClr val="231F20"/>
                  </a:solidFill>
                  <a:cs typeface="Source Sans Pro Light"/>
                </a:rPr>
                <a:t>on </a:t>
              </a:r>
              <a:r>
                <a:rPr sz="1600" b="0" spc="-10" dirty="0">
                  <a:solidFill>
                    <a:srgbClr val="231F20"/>
                  </a:solidFill>
                  <a:cs typeface="Source Sans Pro Light"/>
                </a:rPr>
                <a:t>grades </a:t>
              </a:r>
              <a:r>
                <a:rPr sz="1600" b="0" dirty="0">
                  <a:solidFill>
                    <a:srgbClr val="231F20"/>
                  </a:solidFill>
                  <a:cs typeface="Source Sans Pro Light"/>
                </a:rPr>
                <a:t>11–12 </a:t>
              </a:r>
              <a:r>
                <a:rPr sz="1600" b="0" spc="-5" dirty="0">
                  <a:solidFill>
                    <a:srgbClr val="231F20"/>
                  </a:solidFill>
                  <a:cs typeface="Source Sans Pro Light"/>
                </a:rPr>
                <a:t>topics, </a:t>
              </a:r>
              <a:r>
                <a:rPr sz="1600" b="0" spc="-10" dirty="0">
                  <a:solidFill>
                    <a:srgbClr val="231F20"/>
                  </a:solidFill>
                  <a:cs typeface="Source Sans Pro Light"/>
                </a:rPr>
                <a:t>texts, </a:t>
              </a:r>
              <a:r>
                <a:rPr sz="1600" b="0" spc="-5" dirty="0">
                  <a:solidFill>
                    <a:srgbClr val="231F20"/>
                  </a:solidFill>
                  <a:cs typeface="Source Sans Pro Light"/>
                </a:rPr>
                <a:t>and </a:t>
              </a:r>
              <a:r>
                <a:rPr sz="1600" b="0" dirty="0">
                  <a:solidFill>
                    <a:srgbClr val="231F20"/>
                  </a:solidFill>
                  <a:cs typeface="Source Sans Pro Light"/>
                </a:rPr>
                <a:t>issues, </a:t>
              </a:r>
              <a:r>
                <a:rPr sz="1600" b="0" spc="-5" dirty="0">
                  <a:solidFill>
                    <a:srgbClr val="231F20"/>
                  </a:solidFill>
                  <a:cs typeface="Source Sans Pro Light"/>
                </a:rPr>
                <a:t>building </a:t>
              </a:r>
              <a:r>
                <a:rPr sz="1600" b="0" dirty="0">
                  <a:solidFill>
                    <a:srgbClr val="231F20"/>
                  </a:solidFill>
                  <a:cs typeface="Source Sans Pro Light"/>
                </a:rPr>
                <a:t>on  </a:t>
              </a:r>
              <a:r>
                <a:rPr sz="1600" b="0" spc="-5" dirty="0">
                  <a:solidFill>
                    <a:srgbClr val="231F20"/>
                  </a:solidFill>
                  <a:cs typeface="Source Sans Pro Light"/>
                </a:rPr>
                <a:t>others’ </a:t>
              </a:r>
              <a:r>
                <a:rPr sz="1600" b="0" spc="-10" dirty="0">
                  <a:solidFill>
                    <a:srgbClr val="231F20"/>
                  </a:solidFill>
                  <a:cs typeface="Source Sans Pro Light"/>
                </a:rPr>
                <a:t>ideas </a:t>
              </a:r>
              <a:r>
                <a:rPr sz="1600" b="0" spc="-5" dirty="0">
                  <a:solidFill>
                    <a:srgbClr val="231F20"/>
                  </a:solidFill>
                  <a:cs typeface="Source Sans Pro Light"/>
                </a:rPr>
                <a:t>and expressing </a:t>
              </a:r>
              <a:r>
                <a:rPr sz="1600" b="0" dirty="0">
                  <a:solidFill>
                    <a:srgbClr val="231F20"/>
                  </a:solidFill>
                  <a:cs typeface="Source Sans Pro Light"/>
                </a:rPr>
                <a:t>their own </a:t>
              </a:r>
              <a:r>
                <a:rPr sz="1600" b="0" spc="-5" dirty="0">
                  <a:solidFill>
                    <a:srgbClr val="231F20"/>
                  </a:solidFill>
                  <a:cs typeface="Source Sans Pro Light"/>
                </a:rPr>
                <a:t>clearly and</a:t>
              </a:r>
              <a:r>
                <a:rPr sz="1600" b="0" spc="35" dirty="0">
                  <a:solidFill>
                    <a:srgbClr val="231F20"/>
                  </a:solidFill>
                  <a:cs typeface="Source Sans Pro Light"/>
                </a:rPr>
                <a:t> </a:t>
              </a:r>
              <a:r>
                <a:rPr sz="1600" b="0" spc="-5" dirty="0">
                  <a:solidFill>
                    <a:srgbClr val="231F20"/>
                  </a:solidFill>
                  <a:cs typeface="Source Sans Pro Light"/>
                </a:rPr>
                <a:t>persuasively.</a:t>
              </a:r>
              <a:endParaRPr sz="1600" dirty="0">
                <a:cs typeface="Source Sans Pro Light"/>
              </a:endParaRPr>
            </a:p>
          </p:txBody>
        </p:sp>
        <p:sp>
          <p:nvSpPr>
            <p:cNvPr id="75" name="object 23">
              <a:extLst>
                <a:ext uri="{FF2B5EF4-FFF2-40B4-BE49-F238E27FC236}">
                  <a16:creationId xmlns:a16="http://schemas.microsoft.com/office/drawing/2014/main" id="{F572534E-21D0-4E0E-B120-BBC14D6D08A9}"/>
                </a:ext>
              </a:extLst>
            </p:cNvPr>
            <p:cNvSpPr txBox="1"/>
            <p:nvPr/>
          </p:nvSpPr>
          <p:spPr>
            <a:xfrm>
              <a:off x="2627762" y="8625656"/>
              <a:ext cx="15547644" cy="764312"/>
            </a:xfrm>
            <a:prstGeom prst="rect">
              <a:avLst/>
            </a:prstGeom>
          </p:spPr>
          <p:txBody>
            <a:bodyPr vert="horz" wrap="square" lIns="0" tIns="12700" rIns="0" bIns="0" rtlCol="0">
              <a:spAutoFit/>
            </a:bodyPr>
            <a:lstStyle/>
            <a:p>
              <a:pPr marL="12700">
                <a:spcBef>
                  <a:spcPts val="100"/>
                </a:spcBef>
              </a:pPr>
              <a:r>
                <a:rPr sz="1600" b="0" spc="-15" dirty="0">
                  <a:solidFill>
                    <a:srgbClr val="231F20"/>
                  </a:solidFill>
                  <a:cs typeface="Source Sans Pro Light"/>
                </a:rPr>
                <a:t>Integrate </a:t>
              </a:r>
              <a:r>
                <a:rPr sz="1600" b="0" dirty="0">
                  <a:solidFill>
                    <a:srgbClr val="231F20"/>
                  </a:solidFill>
                  <a:cs typeface="Source Sans Pro Light"/>
                </a:rPr>
                <a:t>multiple </a:t>
              </a:r>
              <a:r>
                <a:rPr sz="1600" b="0" spc="-10" dirty="0">
                  <a:solidFill>
                    <a:srgbClr val="231F20"/>
                  </a:solidFill>
                  <a:cs typeface="Source Sans Pro Light"/>
                </a:rPr>
                <a:t>sources </a:t>
              </a:r>
              <a:r>
                <a:rPr sz="1600" b="0" dirty="0">
                  <a:solidFill>
                    <a:srgbClr val="231F20"/>
                  </a:solidFill>
                  <a:cs typeface="Source Sans Pro Light"/>
                </a:rPr>
                <a:t>of </a:t>
              </a:r>
              <a:r>
                <a:rPr sz="1600" b="0" spc="-5" dirty="0">
                  <a:solidFill>
                    <a:srgbClr val="231F20"/>
                  </a:solidFill>
                  <a:cs typeface="Source Sans Pro Light"/>
                </a:rPr>
                <a:t>information presented </a:t>
              </a:r>
              <a:r>
                <a:rPr sz="1600" b="0" dirty="0">
                  <a:solidFill>
                    <a:srgbClr val="231F20"/>
                  </a:solidFill>
                  <a:cs typeface="Source Sans Pro Light"/>
                </a:rPr>
                <a:t>in</a:t>
              </a:r>
              <a:r>
                <a:rPr sz="1600" b="0" spc="160" dirty="0">
                  <a:solidFill>
                    <a:srgbClr val="231F20"/>
                  </a:solidFill>
                  <a:cs typeface="Source Sans Pro Light"/>
                </a:rPr>
                <a:t> </a:t>
              </a:r>
              <a:r>
                <a:rPr sz="1600" b="0" dirty="0">
                  <a:solidFill>
                    <a:srgbClr val="231F20"/>
                  </a:solidFill>
                  <a:cs typeface="Source Sans Pro Light"/>
                </a:rPr>
                <a:t>diverse</a:t>
              </a:r>
              <a:r>
                <a:rPr lang="cs-CZ" sz="1600" b="0" dirty="0">
                  <a:solidFill>
                    <a:srgbClr val="231F20"/>
                  </a:solidFill>
                  <a:cs typeface="Source Sans Pro Light"/>
                </a:rPr>
                <a:t> </a:t>
              </a:r>
              <a:r>
                <a:rPr lang="en-US" sz="1600" spc="-10" dirty="0">
                  <a:solidFill>
                    <a:srgbClr val="231F20"/>
                  </a:solidFill>
                  <a:cs typeface="Source Sans Pro Light"/>
                </a:rPr>
                <a:t>formats </a:t>
              </a:r>
              <a:r>
                <a:rPr lang="en-US" sz="1600" spc="-5" dirty="0">
                  <a:solidFill>
                    <a:srgbClr val="231F20"/>
                  </a:solidFill>
                  <a:cs typeface="Source Sans Pro Light"/>
                </a:rPr>
                <a:t>and media </a:t>
              </a:r>
              <a:r>
                <a:rPr lang="en-US" sz="1600" dirty="0">
                  <a:solidFill>
                    <a:srgbClr val="231F20"/>
                  </a:solidFill>
                  <a:cs typeface="Source Sans Pro Light"/>
                </a:rPr>
                <a:t>(e.g., </a:t>
              </a:r>
              <a:r>
                <a:rPr lang="en-US" sz="1600" spc="-5" dirty="0">
                  <a:solidFill>
                    <a:srgbClr val="231F20"/>
                  </a:solidFill>
                  <a:cs typeface="Source Sans Pro Light"/>
                </a:rPr>
                <a:t>visually, </a:t>
              </a:r>
              <a:r>
                <a:rPr lang="en-US" sz="1600" spc="-10" dirty="0">
                  <a:solidFill>
                    <a:srgbClr val="231F20"/>
                  </a:solidFill>
                  <a:cs typeface="Source Sans Pro Light"/>
                </a:rPr>
                <a:t>quantitatively, orally) </a:t>
              </a:r>
              <a:r>
                <a:rPr lang="en-US" sz="1600" dirty="0">
                  <a:solidFill>
                    <a:srgbClr val="231F20"/>
                  </a:solidFill>
                  <a:cs typeface="Source Sans Pro Light"/>
                </a:rPr>
                <a:t>in </a:t>
              </a:r>
              <a:r>
                <a:rPr lang="en-US" sz="1600" spc="-5" dirty="0">
                  <a:solidFill>
                    <a:srgbClr val="231F20"/>
                  </a:solidFill>
                  <a:cs typeface="Source Sans Pro Light"/>
                </a:rPr>
                <a:t>order  </a:t>
              </a:r>
              <a:r>
                <a:rPr lang="en-US" sz="1600" spc="-10" dirty="0">
                  <a:solidFill>
                    <a:srgbClr val="231F20"/>
                  </a:solidFill>
                  <a:cs typeface="Source Sans Pro Light"/>
                </a:rPr>
                <a:t>to make </a:t>
              </a:r>
              <a:r>
                <a:rPr lang="en-US" sz="1600" spc="-5" dirty="0">
                  <a:solidFill>
                    <a:srgbClr val="231F20"/>
                  </a:solidFill>
                  <a:cs typeface="Source Sans Pro Light"/>
                </a:rPr>
                <a:t>informed </a:t>
              </a:r>
              <a:r>
                <a:rPr lang="en-US" sz="1600" dirty="0">
                  <a:solidFill>
                    <a:srgbClr val="231F20"/>
                  </a:solidFill>
                  <a:cs typeface="Source Sans Pro Light"/>
                </a:rPr>
                <a:t>decisions </a:t>
              </a:r>
              <a:r>
                <a:rPr lang="en-US" sz="1600" spc="-5" dirty="0">
                  <a:solidFill>
                    <a:srgbClr val="231F20"/>
                  </a:solidFill>
                  <a:cs typeface="Source Sans Pro Light"/>
                </a:rPr>
                <a:t>and </a:t>
              </a:r>
              <a:r>
                <a:rPr lang="en-US" sz="1600" dirty="0">
                  <a:solidFill>
                    <a:srgbClr val="231F20"/>
                  </a:solidFill>
                  <a:cs typeface="Source Sans Pro Light"/>
                </a:rPr>
                <a:t>solve </a:t>
              </a:r>
              <a:r>
                <a:rPr lang="en-US" sz="1600" spc="-5" dirty="0">
                  <a:solidFill>
                    <a:srgbClr val="231F20"/>
                  </a:solidFill>
                  <a:cs typeface="Source Sans Pro Light"/>
                </a:rPr>
                <a:t>problems, evaluating </a:t>
              </a:r>
              <a:r>
                <a:rPr lang="en-US" sz="1600" dirty="0">
                  <a:solidFill>
                    <a:srgbClr val="231F20"/>
                  </a:solidFill>
                  <a:cs typeface="Source Sans Pro Light"/>
                </a:rPr>
                <a:t>the  </a:t>
              </a:r>
              <a:r>
                <a:rPr lang="en-US" sz="1600" spc="-5" dirty="0">
                  <a:solidFill>
                    <a:srgbClr val="231F20"/>
                  </a:solidFill>
                  <a:cs typeface="Source Sans Pro Light"/>
                </a:rPr>
                <a:t>credibility</a:t>
              </a:r>
              <a:r>
                <a:rPr lang="en-US" sz="1600" spc="-70" dirty="0">
                  <a:solidFill>
                    <a:srgbClr val="231F20"/>
                  </a:solidFill>
                  <a:cs typeface="Source Sans Pro Light"/>
                </a:rPr>
                <a:t> </a:t>
              </a:r>
              <a:r>
                <a:rPr lang="en-US" sz="1600" spc="-5" dirty="0">
                  <a:solidFill>
                    <a:srgbClr val="231F20"/>
                  </a:solidFill>
                  <a:cs typeface="Source Sans Pro Light"/>
                </a:rPr>
                <a:t>and</a:t>
              </a:r>
              <a:r>
                <a:rPr lang="en-US" sz="1600" spc="-65" dirty="0">
                  <a:solidFill>
                    <a:srgbClr val="231F20"/>
                  </a:solidFill>
                  <a:cs typeface="Source Sans Pro Light"/>
                </a:rPr>
                <a:t> </a:t>
              </a:r>
              <a:r>
                <a:rPr lang="en-US" sz="1600" spc="-10" dirty="0">
                  <a:solidFill>
                    <a:srgbClr val="231F20"/>
                  </a:solidFill>
                  <a:cs typeface="Source Sans Pro Light"/>
                </a:rPr>
                <a:t>accuracy</a:t>
              </a:r>
              <a:r>
                <a:rPr lang="en-US" sz="1600" spc="-65" dirty="0">
                  <a:solidFill>
                    <a:srgbClr val="231F20"/>
                  </a:solidFill>
                  <a:cs typeface="Source Sans Pro Light"/>
                </a:rPr>
                <a:t> </a:t>
              </a:r>
              <a:r>
                <a:rPr lang="en-US" sz="1600" dirty="0">
                  <a:solidFill>
                    <a:srgbClr val="231F20"/>
                  </a:solidFill>
                  <a:cs typeface="Source Sans Pro Light"/>
                </a:rPr>
                <a:t>of</a:t>
              </a:r>
              <a:r>
                <a:rPr lang="en-US" sz="1600" spc="-65" dirty="0">
                  <a:solidFill>
                    <a:srgbClr val="231F20"/>
                  </a:solidFill>
                  <a:cs typeface="Source Sans Pro Light"/>
                </a:rPr>
                <a:t> </a:t>
              </a:r>
              <a:r>
                <a:rPr lang="en-US" sz="1600" spc="-10" dirty="0">
                  <a:solidFill>
                    <a:srgbClr val="231F20"/>
                  </a:solidFill>
                  <a:cs typeface="Source Sans Pro Light"/>
                </a:rPr>
                <a:t>each</a:t>
              </a:r>
              <a:r>
                <a:rPr lang="en-US" sz="1600" spc="-70" dirty="0">
                  <a:solidFill>
                    <a:srgbClr val="231F20"/>
                  </a:solidFill>
                  <a:cs typeface="Source Sans Pro Light"/>
                </a:rPr>
                <a:t> </a:t>
              </a:r>
              <a:r>
                <a:rPr lang="en-US" sz="1600" spc="-10" dirty="0">
                  <a:solidFill>
                    <a:srgbClr val="231F20"/>
                  </a:solidFill>
                  <a:cs typeface="Source Sans Pro Light"/>
                </a:rPr>
                <a:t>source</a:t>
              </a:r>
              <a:r>
                <a:rPr lang="en-US" sz="1600" spc="-65" dirty="0">
                  <a:solidFill>
                    <a:srgbClr val="231F20"/>
                  </a:solidFill>
                  <a:cs typeface="Source Sans Pro Light"/>
                </a:rPr>
                <a:t> </a:t>
              </a:r>
              <a:r>
                <a:rPr lang="en-US" sz="1600" spc="-5" dirty="0">
                  <a:solidFill>
                    <a:srgbClr val="231F20"/>
                  </a:solidFill>
                  <a:cs typeface="Source Sans Pro Light"/>
                </a:rPr>
                <a:t>and</a:t>
              </a:r>
              <a:r>
                <a:rPr lang="en-US" sz="1600" spc="-65" dirty="0">
                  <a:solidFill>
                    <a:srgbClr val="231F20"/>
                  </a:solidFill>
                  <a:cs typeface="Source Sans Pro Light"/>
                </a:rPr>
                <a:t> </a:t>
              </a:r>
              <a:r>
                <a:rPr lang="en-US" sz="1600" spc="-5" dirty="0">
                  <a:solidFill>
                    <a:srgbClr val="231F20"/>
                  </a:solidFill>
                  <a:cs typeface="Source Sans Pro Light"/>
                </a:rPr>
                <a:t>noting</a:t>
              </a:r>
              <a:r>
                <a:rPr lang="en-US" sz="1600" spc="-65" dirty="0">
                  <a:solidFill>
                    <a:srgbClr val="231F20"/>
                  </a:solidFill>
                  <a:cs typeface="Source Sans Pro Light"/>
                </a:rPr>
                <a:t> </a:t>
              </a:r>
              <a:r>
                <a:rPr lang="en-US" sz="1600" spc="-5" dirty="0">
                  <a:solidFill>
                    <a:srgbClr val="231F20"/>
                  </a:solidFill>
                  <a:cs typeface="Source Sans Pro Light"/>
                </a:rPr>
                <a:t>any</a:t>
              </a:r>
              <a:r>
                <a:rPr lang="en-US" sz="1600" spc="-70" dirty="0">
                  <a:solidFill>
                    <a:srgbClr val="231F20"/>
                  </a:solidFill>
                  <a:cs typeface="Source Sans Pro Light"/>
                </a:rPr>
                <a:t> </a:t>
              </a:r>
              <a:r>
                <a:rPr lang="en-US" sz="1600" spc="-5" dirty="0">
                  <a:solidFill>
                    <a:srgbClr val="231F20"/>
                  </a:solidFill>
                  <a:cs typeface="Source Sans Pro Light"/>
                </a:rPr>
                <a:t>discrepancies  among </a:t>
              </a:r>
              <a:r>
                <a:rPr lang="en-US" sz="1600" dirty="0">
                  <a:solidFill>
                    <a:srgbClr val="231F20"/>
                  </a:solidFill>
                  <a:cs typeface="Source Sans Pro Light"/>
                </a:rPr>
                <a:t>the </a:t>
              </a:r>
              <a:r>
                <a:rPr lang="en-US" sz="1600" spc="-15" dirty="0">
                  <a:solidFill>
                    <a:srgbClr val="231F20"/>
                  </a:solidFill>
                  <a:cs typeface="Source Sans Pro Light"/>
                </a:rPr>
                <a:t>data.</a:t>
              </a:r>
              <a:endParaRPr lang="en-US" sz="1600" dirty="0">
                <a:cs typeface="Source Sans Pro Light"/>
              </a:endParaRPr>
            </a:p>
            <a:p>
              <a:pPr marL="12700">
                <a:lnSpc>
                  <a:spcPct val="100000"/>
                </a:lnSpc>
                <a:spcBef>
                  <a:spcPts val="100"/>
                </a:spcBef>
              </a:pPr>
              <a:endParaRPr sz="1600" dirty="0">
                <a:cs typeface="Source Sans Pro Light"/>
              </a:endParaRPr>
            </a:p>
          </p:txBody>
        </p:sp>
        <p:sp>
          <p:nvSpPr>
            <p:cNvPr id="76" name="object 24">
              <a:extLst>
                <a:ext uri="{FF2B5EF4-FFF2-40B4-BE49-F238E27FC236}">
                  <a16:creationId xmlns:a16="http://schemas.microsoft.com/office/drawing/2014/main" id="{40714117-9E86-46F1-9E7D-63E85D44A3C4}"/>
                </a:ext>
              </a:extLst>
            </p:cNvPr>
            <p:cNvSpPr txBox="1"/>
            <p:nvPr/>
          </p:nvSpPr>
          <p:spPr>
            <a:xfrm>
              <a:off x="970757" y="6652612"/>
              <a:ext cx="1506655" cy="751488"/>
            </a:xfrm>
            <a:prstGeom prst="rect">
              <a:avLst/>
            </a:prstGeom>
          </p:spPr>
          <p:txBody>
            <a:bodyPr vert="horz" wrap="square" lIns="0" tIns="12700" rIns="0" bIns="0" rtlCol="0">
              <a:spAutoFit/>
            </a:bodyPr>
            <a:lstStyle/>
            <a:p>
              <a:pPr marL="12700" marR="5080">
                <a:lnSpc>
                  <a:spcPct val="100000"/>
                </a:lnSpc>
                <a:spcBef>
                  <a:spcPts val="100"/>
                </a:spcBef>
              </a:pPr>
              <a:r>
                <a:rPr sz="1600" b="1" i="1" dirty="0">
                  <a:solidFill>
                    <a:srgbClr val="231F20"/>
                  </a:solidFill>
                  <a:cs typeface="Source Sans Pro"/>
                </a:rPr>
                <a:t>Common </a:t>
              </a:r>
              <a:r>
                <a:rPr sz="1600" b="1" i="1" spc="-5" dirty="0">
                  <a:solidFill>
                    <a:srgbClr val="231F20"/>
                  </a:solidFill>
                  <a:cs typeface="Source Sans Pro"/>
                </a:rPr>
                <a:t>Core  </a:t>
              </a:r>
              <a:r>
                <a:rPr sz="1600" b="0" spc="-15" dirty="0">
                  <a:solidFill>
                    <a:srgbClr val="231F20"/>
                  </a:solidFill>
                  <a:cs typeface="Source Sans Pro Light"/>
                </a:rPr>
                <a:t>CCSS </a:t>
              </a:r>
              <a:r>
                <a:rPr sz="1600" b="0" spc="-5" dirty="0">
                  <a:solidFill>
                    <a:srgbClr val="231F20"/>
                  </a:solidFill>
                  <a:cs typeface="Source Sans Pro Light"/>
                </a:rPr>
                <a:t>ELA-Literacy  11-12.RI.7</a:t>
              </a:r>
              <a:endParaRPr sz="1600" dirty="0">
                <a:cs typeface="Source Sans Pro Light"/>
              </a:endParaRPr>
            </a:p>
          </p:txBody>
        </p:sp>
        <p:sp>
          <p:nvSpPr>
            <p:cNvPr id="77" name="object 25">
              <a:extLst>
                <a:ext uri="{FF2B5EF4-FFF2-40B4-BE49-F238E27FC236}">
                  <a16:creationId xmlns:a16="http://schemas.microsoft.com/office/drawing/2014/main" id="{859A4045-D46D-409E-8F7C-9360DAF44D55}"/>
                </a:ext>
              </a:extLst>
            </p:cNvPr>
            <p:cNvSpPr txBox="1"/>
            <p:nvPr/>
          </p:nvSpPr>
          <p:spPr>
            <a:xfrm>
              <a:off x="970756" y="7480300"/>
              <a:ext cx="1044663" cy="259045"/>
            </a:xfrm>
            <a:prstGeom prst="rect">
              <a:avLst/>
            </a:prstGeom>
          </p:spPr>
          <p:txBody>
            <a:bodyPr vert="horz" wrap="square" lIns="0" tIns="12700" rIns="0" bIns="0" rtlCol="0">
              <a:spAutoFit/>
            </a:bodyPr>
            <a:lstStyle/>
            <a:p>
              <a:pPr marL="12700">
                <a:lnSpc>
                  <a:spcPct val="100000"/>
                </a:lnSpc>
                <a:spcBef>
                  <a:spcPts val="100"/>
                </a:spcBef>
              </a:pPr>
              <a:r>
                <a:rPr sz="1600" b="0" dirty="0">
                  <a:solidFill>
                    <a:srgbClr val="231F20"/>
                  </a:solidFill>
                  <a:cs typeface="Source Sans Pro Light"/>
                </a:rPr>
                <a:t>11-12</a:t>
              </a:r>
              <a:r>
                <a:rPr sz="1600" b="0" spc="-40" dirty="0">
                  <a:solidFill>
                    <a:srgbClr val="231F20"/>
                  </a:solidFill>
                  <a:cs typeface="Source Sans Pro Light"/>
                </a:rPr>
                <a:t>.</a:t>
              </a:r>
              <a:r>
                <a:rPr sz="1600" b="0" spc="-35" dirty="0">
                  <a:solidFill>
                    <a:srgbClr val="231F20"/>
                  </a:solidFill>
                  <a:cs typeface="Source Sans Pro Light"/>
                </a:rPr>
                <a:t>W</a:t>
              </a:r>
              <a:r>
                <a:rPr sz="1600" b="0" dirty="0">
                  <a:solidFill>
                    <a:srgbClr val="231F20"/>
                  </a:solidFill>
                  <a:cs typeface="Source Sans Pro Light"/>
                </a:rPr>
                <a:t>.7</a:t>
              </a:r>
              <a:endParaRPr sz="1600" dirty="0">
                <a:cs typeface="Source Sans Pro Light"/>
              </a:endParaRPr>
            </a:p>
          </p:txBody>
        </p:sp>
        <p:sp>
          <p:nvSpPr>
            <p:cNvPr id="78" name="object 26">
              <a:extLst>
                <a:ext uri="{FF2B5EF4-FFF2-40B4-BE49-F238E27FC236}">
                  <a16:creationId xmlns:a16="http://schemas.microsoft.com/office/drawing/2014/main" id="{F3A08103-25C7-4061-9AE2-285DD054194D}"/>
                </a:ext>
              </a:extLst>
            </p:cNvPr>
            <p:cNvSpPr txBox="1"/>
            <p:nvPr/>
          </p:nvSpPr>
          <p:spPr>
            <a:xfrm>
              <a:off x="970757" y="8089900"/>
              <a:ext cx="1117421" cy="259045"/>
            </a:xfrm>
            <a:prstGeom prst="rect">
              <a:avLst/>
            </a:prstGeom>
          </p:spPr>
          <p:txBody>
            <a:bodyPr vert="horz" wrap="square" lIns="0" tIns="12700" rIns="0" bIns="0" rtlCol="0">
              <a:spAutoFit/>
            </a:bodyPr>
            <a:lstStyle/>
            <a:p>
              <a:pPr marL="12700">
                <a:lnSpc>
                  <a:spcPct val="100000"/>
                </a:lnSpc>
                <a:spcBef>
                  <a:spcPts val="100"/>
                </a:spcBef>
              </a:pPr>
              <a:r>
                <a:rPr sz="1600" b="0" dirty="0">
                  <a:solidFill>
                    <a:srgbClr val="231F20"/>
                  </a:solidFill>
                  <a:cs typeface="Source Sans Pro Light"/>
                </a:rPr>
                <a:t>11-12.SL.1</a:t>
              </a:r>
              <a:endParaRPr sz="1600" dirty="0">
                <a:cs typeface="Source Sans Pro Light"/>
              </a:endParaRPr>
            </a:p>
          </p:txBody>
        </p:sp>
        <p:sp>
          <p:nvSpPr>
            <p:cNvPr id="79" name="object 27">
              <a:extLst>
                <a:ext uri="{FF2B5EF4-FFF2-40B4-BE49-F238E27FC236}">
                  <a16:creationId xmlns:a16="http://schemas.microsoft.com/office/drawing/2014/main" id="{1C8F3837-92A1-4C18-BE16-09E7D7F02BDE}"/>
                </a:ext>
              </a:extLst>
            </p:cNvPr>
            <p:cNvSpPr txBox="1"/>
            <p:nvPr/>
          </p:nvSpPr>
          <p:spPr>
            <a:xfrm>
              <a:off x="970757" y="8623300"/>
              <a:ext cx="1117421" cy="259045"/>
            </a:xfrm>
            <a:prstGeom prst="rect">
              <a:avLst/>
            </a:prstGeom>
          </p:spPr>
          <p:txBody>
            <a:bodyPr vert="horz" wrap="square" lIns="0" tIns="12700" rIns="0" bIns="0" rtlCol="0">
              <a:spAutoFit/>
            </a:bodyPr>
            <a:lstStyle/>
            <a:p>
              <a:pPr marL="12700">
                <a:lnSpc>
                  <a:spcPct val="100000"/>
                </a:lnSpc>
                <a:spcBef>
                  <a:spcPts val="100"/>
                </a:spcBef>
              </a:pPr>
              <a:r>
                <a:rPr sz="1600" b="0" dirty="0">
                  <a:solidFill>
                    <a:srgbClr val="231F20"/>
                  </a:solidFill>
                  <a:cs typeface="Source Sans Pro Light"/>
                </a:rPr>
                <a:t>11-12.SL.2</a:t>
              </a:r>
              <a:endParaRPr sz="1600" dirty="0">
                <a:cs typeface="Source Sans Pro Light"/>
              </a:endParaRPr>
            </a:p>
          </p:txBody>
        </p:sp>
        <p:sp>
          <p:nvSpPr>
            <p:cNvPr id="81" name="object 3">
              <a:extLst>
                <a:ext uri="{FF2B5EF4-FFF2-40B4-BE49-F238E27FC236}">
                  <a16:creationId xmlns:a16="http://schemas.microsoft.com/office/drawing/2014/main" id="{50D27C29-B65B-40CE-A439-641A04D9C012}"/>
                </a:ext>
              </a:extLst>
            </p:cNvPr>
            <p:cNvSpPr txBox="1"/>
            <p:nvPr/>
          </p:nvSpPr>
          <p:spPr>
            <a:xfrm>
              <a:off x="2629812" y="9232900"/>
              <a:ext cx="15545594" cy="505267"/>
            </a:xfrm>
            <a:prstGeom prst="rect">
              <a:avLst/>
            </a:prstGeom>
          </p:spPr>
          <p:txBody>
            <a:bodyPr vert="horz" wrap="square" lIns="0" tIns="12700" rIns="0" bIns="0" rtlCol="0">
              <a:spAutoFit/>
            </a:bodyPr>
            <a:lstStyle/>
            <a:p>
              <a:pPr marL="12700" marR="5080" algn="just">
                <a:lnSpc>
                  <a:spcPct val="100000"/>
                </a:lnSpc>
                <a:spcBef>
                  <a:spcPts val="100"/>
                </a:spcBef>
              </a:pPr>
              <a:r>
                <a:rPr sz="1600" b="0" spc="-5" dirty="0">
                  <a:solidFill>
                    <a:srgbClr val="231F20"/>
                  </a:solidFill>
                  <a:cs typeface="Source Sans Pro Light"/>
                </a:rPr>
                <a:t>Make </a:t>
              </a:r>
              <a:r>
                <a:rPr sz="1600" b="0" spc="-15" dirty="0">
                  <a:solidFill>
                    <a:srgbClr val="231F20"/>
                  </a:solidFill>
                  <a:cs typeface="Source Sans Pro Light"/>
                </a:rPr>
                <a:t>strategic </a:t>
              </a:r>
              <a:r>
                <a:rPr sz="1600" b="0" dirty="0">
                  <a:solidFill>
                    <a:srgbClr val="231F20"/>
                  </a:solidFill>
                  <a:cs typeface="Source Sans Pro Light"/>
                </a:rPr>
                <a:t>use of </a:t>
              </a:r>
              <a:r>
                <a:rPr sz="1600" b="0" spc="-10" dirty="0">
                  <a:solidFill>
                    <a:srgbClr val="231F20"/>
                  </a:solidFill>
                  <a:cs typeface="Source Sans Pro Light"/>
                </a:rPr>
                <a:t>digital </a:t>
              </a:r>
              <a:r>
                <a:rPr sz="1600" b="0" spc="-5" dirty="0">
                  <a:solidFill>
                    <a:srgbClr val="231F20"/>
                  </a:solidFill>
                  <a:cs typeface="Source Sans Pro Light"/>
                </a:rPr>
                <a:t>media </a:t>
              </a:r>
              <a:r>
                <a:rPr sz="1600" b="0" dirty="0">
                  <a:solidFill>
                    <a:srgbClr val="231F20"/>
                  </a:solidFill>
                  <a:cs typeface="Source Sans Pro Light"/>
                </a:rPr>
                <a:t>(e.g., </a:t>
              </a:r>
              <a:r>
                <a:rPr sz="1600" b="0" spc="-10" dirty="0">
                  <a:solidFill>
                    <a:srgbClr val="231F20"/>
                  </a:solidFill>
                  <a:cs typeface="Source Sans Pro Light"/>
                </a:rPr>
                <a:t>textual, graphical, </a:t>
              </a:r>
              <a:r>
                <a:rPr sz="1600" b="0" spc="-5" dirty="0">
                  <a:solidFill>
                    <a:srgbClr val="231F20"/>
                  </a:solidFill>
                  <a:cs typeface="Source Sans Pro Light"/>
                </a:rPr>
                <a:t>audio,  visual, and </a:t>
              </a:r>
              <a:r>
                <a:rPr sz="1600" b="0" spc="-10" dirty="0">
                  <a:solidFill>
                    <a:srgbClr val="231F20"/>
                  </a:solidFill>
                  <a:cs typeface="Source Sans Pro Light"/>
                </a:rPr>
                <a:t>interactive </a:t>
              </a:r>
              <a:r>
                <a:rPr sz="1600" b="0" spc="-5" dirty="0">
                  <a:solidFill>
                    <a:srgbClr val="231F20"/>
                  </a:solidFill>
                  <a:cs typeface="Source Sans Pro Light"/>
                </a:rPr>
                <a:t>elements) </a:t>
              </a:r>
              <a:r>
                <a:rPr sz="1600" b="0" dirty="0">
                  <a:solidFill>
                    <a:srgbClr val="231F20"/>
                  </a:solidFill>
                  <a:cs typeface="Source Sans Pro Light"/>
                </a:rPr>
                <a:t>in </a:t>
              </a:r>
              <a:r>
                <a:rPr sz="1600" b="0" spc="-10" dirty="0">
                  <a:solidFill>
                    <a:srgbClr val="231F20"/>
                  </a:solidFill>
                  <a:cs typeface="Source Sans Pro Light"/>
                </a:rPr>
                <a:t>presentations to </a:t>
              </a:r>
              <a:r>
                <a:rPr sz="1600" b="0" spc="-5" dirty="0">
                  <a:solidFill>
                    <a:srgbClr val="231F20"/>
                  </a:solidFill>
                  <a:cs typeface="Source Sans Pro Light"/>
                </a:rPr>
                <a:t>enhance  understanding </a:t>
              </a:r>
              <a:r>
                <a:rPr sz="1600" b="0" dirty="0">
                  <a:solidFill>
                    <a:srgbClr val="231F20"/>
                  </a:solidFill>
                  <a:cs typeface="Source Sans Pro Light"/>
                </a:rPr>
                <a:t>of findings, </a:t>
              </a:r>
              <a:r>
                <a:rPr sz="1600" b="0" spc="-5" dirty="0">
                  <a:solidFill>
                    <a:srgbClr val="231F20"/>
                  </a:solidFill>
                  <a:cs typeface="Source Sans Pro Light"/>
                </a:rPr>
                <a:t>reasoning, and evidence and </a:t>
              </a:r>
              <a:r>
                <a:rPr sz="1600" b="0" spc="-10" dirty="0">
                  <a:solidFill>
                    <a:srgbClr val="231F20"/>
                  </a:solidFill>
                  <a:cs typeface="Source Sans Pro Light"/>
                </a:rPr>
                <a:t>to </a:t>
              </a:r>
              <a:r>
                <a:rPr sz="1600" b="0" spc="-5" dirty="0">
                  <a:solidFill>
                    <a:srgbClr val="231F20"/>
                  </a:solidFill>
                  <a:cs typeface="Source Sans Pro Light"/>
                </a:rPr>
                <a:t>add  interest.</a:t>
              </a:r>
              <a:endParaRPr sz="1600" dirty="0">
                <a:cs typeface="Source Sans Pro Light"/>
              </a:endParaRPr>
            </a:p>
          </p:txBody>
        </p:sp>
        <p:sp>
          <p:nvSpPr>
            <p:cNvPr id="82" name="object 4">
              <a:extLst>
                <a:ext uri="{FF2B5EF4-FFF2-40B4-BE49-F238E27FC236}">
                  <a16:creationId xmlns:a16="http://schemas.microsoft.com/office/drawing/2014/main" id="{79E0138D-DE4B-4B1B-8A94-F33439B19ED9}"/>
                </a:ext>
              </a:extLst>
            </p:cNvPr>
            <p:cNvSpPr txBox="1"/>
            <p:nvPr/>
          </p:nvSpPr>
          <p:spPr>
            <a:xfrm>
              <a:off x="2627762" y="10088722"/>
              <a:ext cx="15547644" cy="259045"/>
            </a:xfrm>
            <a:prstGeom prst="rect">
              <a:avLst/>
            </a:prstGeom>
          </p:spPr>
          <p:txBody>
            <a:bodyPr vert="horz" wrap="square" lIns="0" tIns="12700" rIns="0" bIns="0" rtlCol="0">
              <a:spAutoFit/>
            </a:bodyPr>
            <a:lstStyle/>
            <a:p>
              <a:pPr marL="12700" marR="5080">
                <a:lnSpc>
                  <a:spcPct val="100000"/>
                </a:lnSpc>
                <a:spcBef>
                  <a:spcPts val="100"/>
                </a:spcBef>
              </a:pPr>
              <a:r>
                <a:rPr sz="1600" b="0" dirty="0">
                  <a:solidFill>
                    <a:srgbClr val="231F20"/>
                  </a:solidFill>
                  <a:cs typeface="Source Sans Pro Light"/>
                </a:rPr>
                <a:t>Use</a:t>
              </a:r>
              <a:r>
                <a:rPr sz="1600" b="0" spc="-75" dirty="0">
                  <a:solidFill>
                    <a:srgbClr val="231F20"/>
                  </a:solidFill>
                  <a:cs typeface="Source Sans Pro Light"/>
                </a:rPr>
                <a:t> </a:t>
              </a:r>
              <a:r>
                <a:rPr sz="1600" b="0" spc="-10" dirty="0">
                  <a:solidFill>
                    <a:srgbClr val="231F20"/>
                  </a:solidFill>
                  <a:cs typeface="Source Sans Pro Light"/>
                </a:rPr>
                <a:t>a</a:t>
              </a:r>
              <a:r>
                <a:rPr sz="1600" b="0" spc="-75" dirty="0">
                  <a:solidFill>
                    <a:srgbClr val="231F20"/>
                  </a:solidFill>
                  <a:cs typeface="Source Sans Pro Light"/>
                </a:rPr>
                <a:t> </a:t>
              </a:r>
              <a:r>
                <a:rPr sz="1600" b="0" dirty="0">
                  <a:solidFill>
                    <a:srgbClr val="231F20"/>
                  </a:solidFill>
                  <a:cs typeface="Source Sans Pro Light"/>
                </a:rPr>
                <a:t>model</a:t>
              </a:r>
              <a:r>
                <a:rPr sz="1600" b="0" spc="-75" dirty="0">
                  <a:solidFill>
                    <a:srgbClr val="231F20"/>
                  </a:solidFill>
                  <a:cs typeface="Source Sans Pro Light"/>
                </a:rPr>
                <a:t> </a:t>
              </a:r>
              <a:r>
                <a:rPr sz="1600" b="0" spc="-10" dirty="0">
                  <a:solidFill>
                    <a:srgbClr val="231F20"/>
                  </a:solidFill>
                  <a:cs typeface="Source Sans Pro Light"/>
                </a:rPr>
                <a:t>to</a:t>
              </a:r>
              <a:r>
                <a:rPr sz="1600" b="0" spc="-70" dirty="0">
                  <a:solidFill>
                    <a:srgbClr val="231F20"/>
                  </a:solidFill>
                  <a:cs typeface="Source Sans Pro Light"/>
                </a:rPr>
                <a:t> </a:t>
              </a:r>
              <a:r>
                <a:rPr sz="1600" b="0" spc="-10" dirty="0">
                  <a:solidFill>
                    <a:srgbClr val="231F20"/>
                  </a:solidFill>
                  <a:cs typeface="Source Sans Pro Light"/>
                </a:rPr>
                <a:t>illustrate</a:t>
              </a:r>
              <a:r>
                <a:rPr sz="1600" b="0" spc="-75" dirty="0">
                  <a:solidFill>
                    <a:srgbClr val="231F20"/>
                  </a:solidFill>
                  <a:cs typeface="Source Sans Pro Light"/>
                </a:rPr>
                <a:t> </a:t>
              </a:r>
              <a:r>
                <a:rPr sz="1600" b="0" dirty="0">
                  <a:solidFill>
                    <a:srgbClr val="231F20"/>
                  </a:solidFill>
                  <a:cs typeface="Source Sans Pro Light"/>
                </a:rPr>
                <a:t>how</a:t>
              </a:r>
              <a:r>
                <a:rPr sz="1600" b="0" spc="-75" dirty="0">
                  <a:solidFill>
                    <a:srgbClr val="231F20"/>
                  </a:solidFill>
                  <a:cs typeface="Source Sans Pro Light"/>
                </a:rPr>
                <a:t> </a:t>
              </a:r>
              <a:r>
                <a:rPr sz="1600" b="0" spc="-5" dirty="0">
                  <a:solidFill>
                    <a:srgbClr val="231F20"/>
                  </a:solidFill>
                  <a:cs typeface="Source Sans Pro Light"/>
                </a:rPr>
                <a:t>photosynthesis</a:t>
              </a:r>
              <a:r>
                <a:rPr sz="1600" b="0" spc="-70" dirty="0">
                  <a:solidFill>
                    <a:srgbClr val="231F20"/>
                  </a:solidFill>
                  <a:cs typeface="Source Sans Pro Light"/>
                </a:rPr>
                <a:t> </a:t>
              </a:r>
              <a:r>
                <a:rPr sz="1600" b="0" spc="-10" dirty="0">
                  <a:solidFill>
                    <a:srgbClr val="231F20"/>
                  </a:solidFill>
                  <a:cs typeface="Source Sans Pro Light"/>
                </a:rPr>
                <a:t>transforms</a:t>
              </a:r>
              <a:r>
                <a:rPr sz="1600" b="0" spc="-75" dirty="0">
                  <a:solidFill>
                    <a:srgbClr val="231F20"/>
                  </a:solidFill>
                  <a:cs typeface="Source Sans Pro Light"/>
                </a:rPr>
                <a:t> </a:t>
              </a:r>
              <a:r>
                <a:rPr sz="1600" b="0" dirty="0">
                  <a:solidFill>
                    <a:srgbClr val="231F20"/>
                  </a:solidFill>
                  <a:cs typeface="Source Sans Pro Light"/>
                </a:rPr>
                <a:t>light</a:t>
              </a:r>
              <a:r>
                <a:rPr sz="1600" b="0" spc="-75" dirty="0">
                  <a:solidFill>
                    <a:srgbClr val="231F20"/>
                  </a:solidFill>
                  <a:cs typeface="Source Sans Pro Light"/>
                </a:rPr>
                <a:t> </a:t>
              </a:r>
              <a:r>
                <a:rPr sz="1600" b="0" dirty="0">
                  <a:solidFill>
                    <a:srgbClr val="231F20"/>
                  </a:solidFill>
                  <a:cs typeface="Source Sans Pro Light"/>
                </a:rPr>
                <a:t>energy  </a:t>
              </a:r>
              <a:r>
                <a:rPr sz="1600" b="0" spc="-5" dirty="0">
                  <a:solidFill>
                    <a:srgbClr val="231F20"/>
                  </a:solidFill>
                  <a:cs typeface="Source Sans Pro Light"/>
                </a:rPr>
                <a:t>into </a:t>
              </a:r>
              <a:r>
                <a:rPr sz="1600" b="0" spc="-10" dirty="0">
                  <a:solidFill>
                    <a:srgbClr val="231F20"/>
                  </a:solidFill>
                  <a:cs typeface="Source Sans Pro Light"/>
                </a:rPr>
                <a:t>stored </a:t>
              </a:r>
              <a:r>
                <a:rPr sz="1600" b="0" spc="-5" dirty="0">
                  <a:solidFill>
                    <a:srgbClr val="231F20"/>
                  </a:solidFill>
                  <a:cs typeface="Source Sans Pro Light"/>
                </a:rPr>
                <a:t>chemical</a:t>
              </a:r>
              <a:r>
                <a:rPr sz="1600" b="0" spc="10" dirty="0">
                  <a:solidFill>
                    <a:srgbClr val="231F20"/>
                  </a:solidFill>
                  <a:cs typeface="Source Sans Pro Light"/>
                </a:rPr>
                <a:t> </a:t>
              </a:r>
              <a:r>
                <a:rPr sz="1600" b="0" spc="-5" dirty="0">
                  <a:solidFill>
                    <a:srgbClr val="231F20"/>
                  </a:solidFill>
                  <a:cs typeface="Source Sans Pro Light"/>
                </a:rPr>
                <a:t>energy.</a:t>
              </a:r>
              <a:endParaRPr sz="1600" dirty="0">
                <a:cs typeface="Source Sans Pro Light"/>
              </a:endParaRPr>
            </a:p>
          </p:txBody>
        </p:sp>
        <p:sp>
          <p:nvSpPr>
            <p:cNvPr id="83" name="object 5">
              <a:extLst>
                <a:ext uri="{FF2B5EF4-FFF2-40B4-BE49-F238E27FC236}">
                  <a16:creationId xmlns:a16="http://schemas.microsoft.com/office/drawing/2014/main" id="{E003DBA2-A668-4D3A-92D2-1F6790FE0F51}"/>
                </a:ext>
              </a:extLst>
            </p:cNvPr>
            <p:cNvSpPr txBox="1"/>
            <p:nvPr/>
          </p:nvSpPr>
          <p:spPr>
            <a:xfrm>
              <a:off x="972013" y="9232900"/>
              <a:ext cx="2487227" cy="259045"/>
            </a:xfrm>
            <a:prstGeom prst="rect">
              <a:avLst/>
            </a:prstGeom>
          </p:spPr>
          <p:txBody>
            <a:bodyPr vert="horz" wrap="square" lIns="0" tIns="12700" rIns="0" bIns="0" rtlCol="0">
              <a:spAutoFit/>
            </a:bodyPr>
            <a:lstStyle/>
            <a:p>
              <a:pPr marL="12700">
                <a:lnSpc>
                  <a:spcPct val="100000"/>
                </a:lnSpc>
                <a:spcBef>
                  <a:spcPts val="100"/>
                </a:spcBef>
              </a:pPr>
              <a:r>
                <a:rPr sz="1600" b="0" dirty="0">
                  <a:solidFill>
                    <a:srgbClr val="231F20"/>
                  </a:solidFill>
                  <a:cs typeface="Source Sans Pro Light"/>
                </a:rPr>
                <a:t>11-12.SL.5</a:t>
              </a:r>
              <a:endParaRPr sz="1600" dirty="0">
                <a:cs typeface="Source Sans Pro Light"/>
              </a:endParaRPr>
            </a:p>
          </p:txBody>
        </p:sp>
        <p:sp>
          <p:nvSpPr>
            <p:cNvPr id="84" name="object 6">
              <a:extLst>
                <a:ext uri="{FF2B5EF4-FFF2-40B4-BE49-F238E27FC236}">
                  <a16:creationId xmlns:a16="http://schemas.microsoft.com/office/drawing/2014/main" id="{3F98AB39-D8F2-4F69-A57D-A53541B79AE8}"/>
                </a:ext>
              </a:extLst>
            </p:cNvPr>
            <p:cNvSpPr txBox="1"/>
            <p:nvPr/>
          </p:nvSpPr>
          <p:spPr>
            <a:xfrm>
              <a:off x="972012" y="9842500"/>
              <a:ext cx="2243097" cy="505267"/>
            </a:xfrm>
            <a:prstGeom prst="rect">
              <a:avLst/>
            </a:prstGeom>
          </p:spPr>
          <p:txBody>
            <a:bodyPr vert="horz" wrap="square" lIns="0" tIns="12700" rIns="0" bIns="0" rtlCol="0">
              <a:spAutoFit/>
            </a:bodyPr>
            <a:lstStyle/>
            <a:p>
              <a:pPr marL="12700">
                <a:lnSpc>
                  <a:spcPct val="100000"/>
                </a:lnSpc>
                <a:spcBef>
                  <a:spcPts val="100"/>
                </a:spcBef>
              </a:pPr>
              <a:r>
                <a:rPr sz="1600" b="1" i="1" spc="-5" dirty="0">
                  <a:solidFill>
                    <a:srgbClr val="231F20"/>
                  </a:solidFill>
                  <a:cs typeface="Source Sans Pro"/>
                </a:rPr>
                <a:t>NGSS</a:t>
              </a:r>
              <a:endParaRPr sz="1600" b="1" dirty="0">
                <a:cs typeface="Source Sans Pro"/>
              </a:endParaRPr>
            </a:p>
            <a:p>
              <a:pPr marL="12700">
                <a:lnSpc>
                  <a:spcPct val="100000"/>
                </a:lnSpc>
              </a:pPr>
              <a:r>
                <a:rPr sz="1600" b="0" spc="5" dirty="0">
                  <a:solidFill>
                    <a:srgbClr val="231F20"/>
                  </a:solidFill>
                  <a:cs typeface="Source Sans Pro Light"/>
                </a:rPr>
                <a:t>H</a:t>
              </a:r>
              <a:r>
                <a:rPr sz="1600" b="0" spc="15" dirty="0">
                  <a:solidFill>
                    <a:srgbClr val="231F20"/>
                  </a:solidFill>
                  <a:cs typeface="Source Sans Pro Light"/>
                </a:rPr>
                <a:t>S</a:t>
              </a:r>
              <a:r>
                <a:rPr sz="1600" b="0" dirty="0">
                  <a:solidFill>
                    <a:srgbClr val="231F20"/>
                  </a:solidFill>
                  <a:cs typeface="Source Sans Pro Light"/>
                </a:rPr>
                <a:t>-</a:t>
              </a:r>
              <a:r>
                <a:rPr sz="1600" b="0" spc="-20" dirty="0">
                  <a:solidFill>
                    <a:srgbClr val="231F20"/>
                  </a:solidFill>
                  <a:cs typeface="Source Sans Pro Light"/>
                </a:rPr>
                <a:t>L</a:t>
              </a:r>
              <a:r>
                <a:rPr sz="1600" b="0" dirty="0">
                  <a:solidFill>
                    <a:srgbClr val="231F20"/>
                  </a:solidFill>
                  <a:cs typeface="Source Sans Pro Light"/>
                </a:rPr>
                <a:t>S1-5</a:t>
              </a:r>
              <a:endParaRPr sz="1600" dirty="0">
                <a:cs typeface="Source Sans Pro Light"/>
              </a:endParaRPr>
            </a:p>
          </p:txBody>
        </p:sp>
      </p:grpSp>
      <p:pic>
        <p:nvPicPr>
          <p:cNvPr id="32" name="Picture 31">
            <a:extLst>
              <a:ext uri="{FF2B5EF4-FFF2-40B4-BE49-F238E27FC236}">
                <a16:creationId xmlns:a16="http://schemas.microsoft.com/office/drawing/2014/main" id="{005E3543-28F7-4A32-81EF-3E8F9D65E57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820356" y="9385300"/>
            <a:ext cx="1754378" cy="985837"/>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Group 22">
            <a:extLst>
              <a:ext uri="{FF2B5EF4-FFF2-40B4-BE49-F238E27FC236}">
                <a16:creationId xmlns:a16="http://schemas.microsoft.com/office/drawing/2014/main" id="{E9DC037C-C731-4D52-835A-5765F8A4FBF2}"/>
              </a:ext>
            </a:extLst>
          </p:cNvPr>
          <p:cNvGrpSpPr/>
          <p:nvPr/>
        </p:nvGrpSpPr>
        <p:grpSpPr>
          <a:xfrm>
            <a:off x="0" y="546100"/>
            <a:ext cx="5314155" cy="828000"/>
            <a:chOff x="564554" y="8642689"/>
            <a:chExt cx="3496471" cy="439424"/>
          </a:xfrm>
        </p:grpSpPr>
        <p:sp>
          <p:nvSpPr>
            <p:cNvPr id="24" name="object 4">
              <a:extLst>
                <a:ext uri="{FF2B5EF4-FFF2-40B4-BE49-F238E27FC236}">
                  <a16:creationId xmlns:a16="http://schemas.microsoft.com/office/drawing/2014/main" id="{FAC1F606-62F6-4305-800B-EF4BDCC04BC6}"/>
                </a:ext>
              </a:extLst>
            </p:cNvPr>
            <p:cNvSpPr/>
            <p:nvPr/>
          </p:nvSpPr>
          <p:spPr>
            <a:xfrm>
              <a:off x="564554" y="8642693"/>
              <a:ext cx="3280372" cy="439420"/>
            </a:xfrm>
            <a:custGeom>
              <a:avLst/>
              <a:gdLst/>
              <a:ahLst/>
              <a:cxnLst/>
              <a:rect l="l" t="t" r="r" b="b"/>
              <a:pathLst>
                <a:path w="3844925" h="439420">
                  <a:moveTo>
                    <a:pt x="0" y="439204"/>
                  </a:moveTo>
                  <a:lnTo>
                    <a:pt x="3844798" y="439204"/>
                  </a:lnTo>
                  <a:lnTo>
                    <a:pt x="3844798" y="0"/>
                  </a:lnTo>
                  <a:lnTo>
                    <a:pt x="0" y="0"/>
                  </a:lnTo>
                  <a:lnTo>
                    <a:pt x="0" y="439204"/>
                  </a:lnTo>
                  <a:close/>
                </a:path>
              </a:pathLst>
            </a:custGeom>
            <a:solidFill>
              <a:srgbClr val="00A0EF"/>
            </a:solidFill>
          </p:spPr>
          <p:txBody>
            <a:bodyPr wrap="square" lIns="0" tIns="0" rIns="0" bIns="0" rtlCol="0"/>
            <a:lstStyle/>
            <a:p>
              <a:endParaRPr dirty="0"/>
            </a:p>
          </p:txBody>
        </p:sp>
        <p:sp>
          <p:nvSpPr>
            <p:cNvPr id="25" name="object 5">
              <a:extLst>
                <a:ext uri="{FF2B5EF4-FFF2-40B4-BE49-F238E27FC236}">
                  <a16:creationId xmlns:a16="http://schemas.microsoft.com/office/drawing/2014/main" id="{DE9D9B32-EA9E-452A-AFED-2BFD37C8107A}"/>
                </a:ext>
              </a:extLst>
            </p:cNvPr>
            <p:cNvSpPr/>
            <p:nvPr/>
          </p:nvSpPr>
          <p:spPr>
            <a:xfrm>
              <a:off x="3621605" y="8642689"/>
              <a:ext cx="439420" cy="439420"/>
            </a:xfrm>
            <a:custGeom>
              <a:avLst/>
              <a:gdLst/>
              <a:ahLst/>
              <a:cxnLst/>
              <a:rect l="l" t="t" r="r" b="b"/>
              <a:pathLst>
                <a:path w="439420" h="43942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A0EF"/>
            </a:solidFill>
          </p:spPr>
          <p:txBody>
            <a:bodyPr wrap="square" lIns="0" tIns="0" rIns="0" bIns="0" rtlCol="0"/>
            <a:lstStyle/>
            <a:p>
              <a:endParaRPr dirty="0"/>
            </a:p>
          </p:txBody>
        </p:sp>
      </p:grpSp>
      <p:grpSp>
        <p:nvGrpSpPr>
          <p:cNvPr id="16" name="Group 15">
            <a:extLst>
              <a:ext uri="{FF2B5EF4-FFF2-40B4-BE49-F238E27FC236}">
                <a16:creationId xmlns:a16="http://schemas.microsoft.com/office/drawing/2014/main" id="{ADB5CCF6-D003-45D9-8F14-8EE301C22CEC}"/>
              </a:ext>
            </a:extLst>
          </p:cNvPr>
          <p:cNvGrpSpPr/>
          <p:nvPr/>
        </p:nvGrpSpPr>
        <p:grpSpPr>
          <a:xfrm>
            <a:off x="17125156" y="698500"/>
            <a:ext cx="469900" cy="541020"/>
            <a:chOff x="6546338" y="509979"/>
            <a:chExt cx="469900" cy="541020"/>
          </a:xfrm>
        </p:grpSpPr>
        <p:sp>
          <p:nvSpPr>
            <p:cNvPr id="3" name="object 3"/>
            <p:cNvSpPr/>
            <p:nvPr/>
          </p:nvSpPr>
          <p:spPr>
            <a:xfrm>
              <a:off x="6546338" y="509979"/>
              <a:ext cx="469900" cy="541020"/>
            </a:xfrm>
            <a:custGeom>
              <a:avLst/>
              <a:gdLst/>
              <a:ahLst/>
              <a:cxnLst/>
              <a:rect l="l" t="t" r="r" b="b"/>
              <a:pathLst>
                <a:path w="469900" h="541019">
                  <a:moveTo>
                    <a:pt x="264398" y="40640"/>
                  </a:moveTo>
                  <a:lnTo>
                    <a:pt x="200415" y="40640"/>
                  </a:lnTo>
                  <a:lnTo>
                    <a:pt x="204646" y="41910"/>
                  </a:lnTo>
                  <a:lnTo>
                    <a:pt x="204646" y="68579"/>
                  </a:lnTo>
                  <a:lnTo>
                    <a:pt x="202737" y="68579"/>
                  </a:lnTo>
                  <a:lnTo>
                    <a:pt x="195545" y="69850"/>
                  </a:lnTo>
                  <a:lnTo>
                    <a:pt x="154568" y="80010"/>
                  </a:lnTo>
                  <a:lnTo>
                    <a:pt x="102891" y="106679"/>
                  </a:lnTo>
                  <a:lnTo>
                    <a:pt x="63599" y="140970"/>
                  </a:lnTo>
                  <a:lnTo>
                    <a:pt x="36632" y="175260"/>
                  </a:lnTo>
                  <a:lnTo>
                    <a:pt x="16216" y="215900"/>
                  </a:lnTo>
                  <a:lnTo>
                    <a:pt x="3740" y="260350"/>
                  </a:lnTo>
                  <a:lnTo>
                    <a:pt x="0" y="316229"/>
                  </a:lnTo>
                  <a:lnTo>
                    <a:pt x="1402" y="332740"/>
                  </a:lnTo>
                  <a:lnTo>
                    <a:pt x="12230" y="381000"/>
                  </a:lnTo>
                  <a:lnTo>
                    <a:pt x="40449" y="438150"/>
                  </a:lnTo>
                  <a:lnTo>
                    <a:pt x="94865" y="495300"/>
                  </a:lnTo>
                  <a:lnTo>
                    <a:pt x="133098" y="518160"/>
                  </a:lnTo>
                  <a:lnTo>
                    <a:pt x="175178" y="533400"/>
                  </a:lnTo>
                  <a:lnTo>
                    <a:pt x="221053" y="541020"/>
                  </a:lnTo>
                  <a:lnTo>
                    <a:pt x="253565" y="541020"/>
                  </a:lnTo>
                  <a:lnTo>
                    <a:pt x="285776" y="535940"/>
                  </a:lnTo>
                  <a:lnTo>
                    <a:pt x="314210" y="527050"/>
                  </a:lnTo>
                  <a:lnTo>
                    <a:pt x="340772" y="515620"/>
                  </a:lnTo>
                  <a:lnTo>
                    <a:pt x="365444" y="501650"/>
                  </a:lnTo>
                  <a:lnTo>
                    <a:pt x="214496" y="501650"/>
                  </a:lnTo>
                  <a:lnTo>
                    <a:pt x="197841" y="499110"/>
                  </a:lnTo>
                  <a:lnTo>
                    <a:pt x="189695" y="496570"/>
                  </a:lnTo>
                  <a:lnTo>
                    <a:pt x="186820" y="496570"/>
                  </a:lnTo>
                  <a:lnTo>
                    <a:pt x="180556" y="495300"/>
                  </a:lnTo>
                  <a:lnTo>
                    <a:pt x="176187" y="494029"/>
                  </a:lnTo>
                  <a:lnTo>
                    <a:pt x="171631" y="491490"/>
                  </a:lnTo>
                  <a:lnTo>
                    <a:pt x="167137" y="490220"/>
                  </a:lnTo>
                  <a:lnTo>
                    <a:pt x="159492" y="487679"/>
                  </a:lnTo>
                  <a:lnTo>
                    <a:pt x="155827" y="486410"/>
                  </a:lnTo>
                  <a:lnTo>
                    <a:pt x="151735" y="483870"/>
                  </a:lnTo>
                  <a:lnTo>
                    <a:pt x="148358" y="482600"/>
                  </a:lnTo>
                  <a:lnTo>
                    <a:pt x="146349" y="481329"/>
                  </a:lnTo>
                  <a:lnTo>
                    <a:pt x="138717" y="477520"/>
                  </a:lnTo>
                  <a:lnTo>
                    <a:pt x="133206" y="473710"/>
                  </a:lnTo>
                  <a:lnTo>
                    <a:pt x="127808" y="471170"/>
                  </a:lnTo>
                  <a:lnTo>
                    <a:pt x="127846" y="469900"/>
                  </a:lnTo>
                  <a:lnTo>
                    <a:pt x="122799" y="467360"/>
                  </a:lnTo>
                  <a:lnTo>
                    <a:pt x="120175" y="464820"/>
                  </a:lnTo>
                  <a:lnTo>
                    <a:pt x="119486" y="464820"/>
                  </a:lnTo>
                  <a:lnTo>
                    <a:pt x="118656" y="463550"/>
                  </a:lnTo>
                  <a:lnTo>
                    <a:pt x="112066" y="458470"/>
                  </a:lnTo>
                  <a:lnTo>
                    <a:pt x="104020" y="452120"/>
                  </a:lnTo>
                  <a:lnTo>
                    <a:pt x="103806" y="452120"/>
                  </a:lnTo>
                  <a:lnTo>
                    <a:pt x="118029" y="438150"/>
                  </a:lnTo>
                  <a:lnTo>
                    <a:pt x="118054" y="435610"/>
                  </a:lnTo>
                  <a:lnTo>
                    <a:pt x="87400" y="435610"/>
                  </a:lnTo>
                  <a:lnTo>
                    <a:pt x="84702" y="431800"/>
                  </a:lnTo>
                  <a:lnTo>
                    <a:pt x="82165" y="429260"/>
                  </a:lnTo>
                  <a:lnTo>
                    <a:pt x="79693" y="425450"/>
                  </a:lnTo>
                  <a:lnTo>
                    <a:pt x="63277" y="401320"/>
                  </a:lnTo>
                  <a:lnTo>
                    <a:pt x="50973" y="374650"/>
                  </a:lnTo>
                  <a:lnTo>
                    <a:pt x="42747" y="345440"/>
                  </a:lnTo>
                  <a:lnTo>
                    <a:pt x="38569" y="314960"/>
                  </a:lnTo>
                  <a:lnTo>
                    <a:pt x="56708" y="314960"/>
                  </a:lnTo>
                  <a:lnTo>
                    <a:pt x="57976" y="313690"/>
                  </a:lnTo>
                  <a:lnTo>
                    <a:pt x="60084" y="313690"/>
                  </a:lnTo>
                  <a:lnTo>
                    <a:pt x="61114" y="311150"/>
                  </a:lnTo>
                  <a:lnTo>
                    <a:pt x="61127" y="294640"/>
                  </a:lnTo>
                  <a:lnTo>
                    <a:pt x="58528" y="292100"/>
                  </a:lnTo>
                  <a:lnTo>
                    <a:pt x="38606" y="292100"/>
                  </a:lnTo>
                  <a:lnTo>
                    <a:pt x="39171" y="287020"/>
                  </a:lnTo>
                  <a:lnTo>
                    <a:pt x="46590" y="247650"/>
                  </a:lnTo>
                  <a:lnTo>
                    <a:pt x="47105" y="245110"/>
                  </a:lnTo>
                  <a:lnTo>
                    <a:pt x="47708" y="243840"/>
                  </a:lnTo>
                  <a:lnTo>
                    <a:pt x="48272" y="241300"/>
                  </a:lnTo>
                  <a:lnTo>
                    <a:pt x="50934" y="241300"/>
                  </a:lnTo>
                  <a:lnTo>
                    <a:pt x="51825" y="238760"/>
                  </a:lnTo>
                  <a:lnTo>
                    <a:pt x="51047" y="233679"/>
                  </a:lnTo>
                  <a:lnTo>
                    <a:pt x="51875" y="231140"/>
                  </a:lnTo>
                  <a:lnTo>
                    <a:pt x="52679" y="229870"/>
                  </a:lnTo>
                  <a:lnTo>
                    <a:pt x="53607" y="227329"/>
                  </a:lnTo>
                  <a:lnTo>
                    <a:pt x="58600" y="215900"/>
                  </a:lnTo>
                  <a:lnTo>
                    <a:pt x="64229" y="205740"/>
                  </a:lnTo>
                  <a:lnTo>
                    <a:pt x="70519" y="194310"/>
                  </a:lnTo>
                  <a:lnTo>
                    <a:pt x="77558" y="185420"/>
                  </a:lnTo>
                  <a:lnTo>
                    <a:pt x="79529" y="182879"/>
                  </a:lnTo>
                  <a:lnTo>
                    <a:pt x="81877" y="179070"/>
                  </a:lnTo>
                  <a:lnTo>
                    <a:pt x="83484" y="177800"/>
                  </a:lnTo>
                  <a:lnTo>
                    <a:pt x="85140" y="175260"/>
                  </a:lnTo>
                  <a:lnTo>
                    <a:pt x="87927" y="171450"/>
                  </a:lnTo>
                  <a:lnTo>
                    <a:pt x="118268" y="171450"/>
                  </a:lnTo>
                  <a:lnTo>
                    <a:pt x="117026" y="168910"/>
                  </a:lnTo>
                  <a:lnTo>
                    <a:pt x="116687" y="167640"/>
                  </a:lnTo>
                  <a:lnTo>
                    <a:pt x="116235" y="167640"/>
                  </a:lnTo>
                  <a:lnTo>
                    <a:pt x="112092" y="162560"/>
                  </a:lnTo>
                  <a:lnTo>
                    <a:pt x="108439" y="158750"/>
                  </a:lnTo>
                  <a:lnTo>
                    <a:pt x="104459" y="154940"/>
                  </a:lnTo>
                  <a:lnTo>
                    <a:pt x="131045" y="134620"/>
                  </a:lnTo>
                  <a:lnTo>
                    <a:pt x="159591" y="120650"/>
                  </a:lnTo>
                  <a:lnTo>
                    <a:pt x="190224" y="110490"/>
                  </a:lnTo>
                  <a:lnTo>
                    <a:pt x="223010" y="105410"/>
                  </a:lnTo>
                  <a:lnTo>
                    <a:pt x="363418" y="105410"/>
                  </a:lnTo>
                  <a:lnTo>
                    <a:pt x="348332" y="95250"/>
                  </a:lnTo>
                  <a:lnTo>
                    <a:pt x="332485" y="87629"/>
                  </a:lnTo>
                  <a:lnTo>
                    <a:pt x="299228" y="74929"/>
                  </a:lnTo>
                  <a:lnTo>
                    <a:pt x="282007" y="71120"/>
                  </a:lnTo>
                  <a:lnTo>
                    <a:pt x="264398" y="68579"/>
                  </a:lnTo>
                  <a:lnTo>
                    <a:pt x="264398" y="40640"/>
                  </a:lnTo>
                  <a:close/>
                </a:path>
                <a:path w="469900" h="541019">
                  <a:moveTo>
                    <a:pt x="234898" y="478790"/>
                  </a:moveTo>
                  <a:lnTo>
                    <a:pt x="228006" y="478790"/>
                  </a:lnTo>
                  <a:lnTo>
                    <a:pt x="226149" y="480060"/>
                  </a:lnTo>
                  <a:lnTo>
                    <a:pt x="224793" y="481329"/>
                  </a:lnTo>
                  <a:lnTo>
                    <a:pt x="223575" y="482600"/>
                  </a:lnTo>
                  <a:lnTo>
                    <a:pt x="223022" y="483870"/>
                  </a:lnTo>
                  <a:lnTo>
                    <a:pt x="223010" y="501650"/>
                  </a:lnTo>
                  <a:lnTo>
                    <a:pt x="245192" y="501650"/>
                  </a:lnTo>
                  <a:lnTo>
                    <a:pt x="245460" y="494029"/>
                  </a:lnTo>
                  <a:lnTo>
                    <a:pt x="245593" y="482600"/>
                  </a:lnTo>
                  <a:lnTo>
                    <a:pt x="242945" y="480060"/>
                  </a:lnTo>
                  <a:lnTo>
                    <a:pt x="234898" y="478790"/>
                  </a:lnTo>
                  <a:close/>
                </a:path>
                <a:path w="469900" h="541019">
                  <a:moveTo>
                    <a:pt x="366955" y="422910"/>
                  </a:moveTo>
                  <a:lnTo>
                    <a:pt x="363228" y="422910"/>
                  </a:lnTo>
                  <a:lnTo>
                    <a:pt x="355922" y="429260"/>
                  </a:lnTo>
                  <a:lnTo>
                    <a:pt x="352621" y="433070"/>
                  </a:lnTo>
                  <a:lnTo>
                    <a:pt x="351666" y="434340"/>
                  </a:lnTo>
                  <a:lnTo>
                    <a:pt x="351541" y="435610"/>
                  </a:lnTo>
                  <a:lnTo>
                    <a:pt x="351491" y="438150"/>
                  </a:lnTo>
                  <a:lnTo>
                    <a:pt x="352521" y="439420"/>
                  </a:lnTo>
                  <a:lnTo>
                    <a:pt x="364847" y="452120"/>
                  </a:lnTo>
                  <a:lnTo>
                    <a:pt x="364220" y="453390"/>
                  </a:lnTo>
                  <a:lnTo>
                    <a:pt x="337520" y="472440"/>
                  </a:lnTo>
                  <a:lnTo>
                    <a:pt x="308852" y="487679"/>
                  </a:lnTo>
                  <a:lnTo>
                    <a:pt x="278111" y="497840"/>
                  </a:lnTo>
                  <a:lnTo>
                    <a:pt x="245192" y="501650"/>
                  </a:lnTo>
                  <a:lnTo>
                    <a:pt x="365444" y="501650"/>
                  </a:lnTo>
                  <a:lnTo>
                    <a:pt x="388208" y="483870"/>
                  </a:lnTo>
                  <a:lnTo>
                    <a:pt x="389099" y="482600"/>
                  </a:lnTo>
                  <a:lnTo>
                    <a:pt x="390016" y="482600"/>
                  </a:lnTo>
                  <a:lnTo>
                    <a:pt x="390895" y="481329"/>
                  </a:lnTo>
                  <a:lnTo>
                    <a:pt x="400658" y="472440"/>
                  </a:lnTo>
                  <a:lnTo>
                    <a:pt x="409821" y="462279"/>
                  </a:lnTo>
                  <a:lnTo>
                    <a:pt x="418387" y="452120"/>
                  </a:lnTo>
                  <a:lnTo>
                    <a:pt x="426357" y="441960"/>
                  </a:lnTo>
                  <a:lnTo>
                    <a:pt x="426219" y="441960"/>
                  </a:lnTo>
                  <a:lnTo>
                    <a:pt x="429289" y="436879"/>
                  </a:lnTo>
                  <a:lnTo>
                    <a:pt x="380689" y="436879"/>
                  </a:lnTo>
                  <a:lnTo>
                    <a:pt x="377350" y="433070"/>
                  </a:lnTo>
                  <a:lnTo>
                    <a:pt x="374249" y="429260"/>
                  </a:lnTo>
                  <a:lnTo>
                    <a:pt x="366955" y="422910"/>
                  </a:lnTo>
                  <a:close/>
                </a:path>
                <a:path w="469900" h="541019">
                  <a:moveTo>
                    <a:pt x="454837" y="220979"/>
                  </a:moveTo>
                  <a:lnTo>
                    <a:pt x="413340" y="220979"/>
                  </a:lnTo>
                  <a:lnTo>
                    <a:pt x="414293" y="223520"/>
                  </a:lnTo>
                  <a:lnTo>
                    <a:pt x="416516" y="228600"/>
                  </a:lnTo>
                  <a:lnTo>
                    <a:pt x="417645" y="232410"/>
                  </a:lnTo>
                  <a:lnTo>
                    <a:pt x="418586" y="234950"/>
                  </a:lnTo>
                  <a:lnTo>
                    <a:pt x="420168" y="238760"/>
                  </a:lnTo>
                  <a:lnTo>
                    <a:pt x="420734" y="240029"/>
                  </a:lnTo>
                  <a:lnTo>
                    <a:pt x="422039" y="245110"/>
                  </a:lnTo>
                  <a:lnTo>
                    <a:pt x="423093" y="247650"/>
                  </a:lnTo>
                  <a:lnTo>
                    <a:pt x="423884" y="251460"/>
                  </a:lnTo>
                  <a:lnTo>
                    <a:pt x="424587" y="254000"/>
                  </a:lnTo>
                  <a:lnTo>
                    <a:pt x="425504" y="256540"/>
                  </a:lnTo>
                  <a:lnTo>
                    <a:pt x="426583" y="261620"/>
                  </a:lnTo>
                  <a:lnTo>
                    <a:pt x="426871" y="262890"/>
                  </a:lnTo>
                  <a:lnTo>
                    <a:pt x="427449" y="266700"/>
                  </a:lnTo>
                  <a:lnTo>
                    <a:pt x="428026" y="269240"/>
                  </a:lnTo>
                  <a:lnTo>
                    <a:pt x="429030" y="275590"/>
                  </a:lnTo>
                  <a:lnTo>
                    <a:pt x="429382" y="279400"/>
                  </a:lnTo>
                  <a:lnTo>
                    <a:pt x="430914" y="293370"/>
                  </a:lnTo>
                  <a:lnTo>
                    <a:pt x="411821" y="293370"/>
                  </a:lnTo>
                  <a:lnTo>
                    <a:pt x="409335" y="294640"/>
                  </a:lnTo>
                  <a:lnTo>
                    <a:pt x="408243" y="297179"/>
                  </a:lnTo>
                  <a:lnTo>
                    <a:pt x="408055" y="298450"/>
                  </a:lnTo>
                  <a:lnTo>
                    <a:pt x="407966" y="308610"/>
                  </a:lnTo>
                  <a:lnTo>
                    <a:pt x="408092" y="312420"/>
                  </a:lnTo>
                  <a:lnTo>
                    <a:pt x="410703" y="314960"/>
                  </a:lnTo>
                  <a:lnTo>
                    <a:pt x="430675" y="314960"/>
                  </a:lnTo>
                  <a:lnTo>
                    <a:pt x="430650" y="316229"/>
                  </a:lnTo>
                  <a:lnTo>
                    <a:pt x="425669" y="349250"/>
                  </a:lnTo>
                  <a:lnTo>
                    <a:pt x="415742" y="381000"/>
                  </a:lnTo>
                  <a:lnTo>
                    <a:pt x="400813" y="410210"/>
                  </a:lnTo>
                  <a:lnTo>
                    <a:pt x="380864" y="436879"/>
                  </a:lnTo>
                  <a:lnTo>
                    <a:pt x="429289" y="436879"/>
                  </a:lnTo>
                  <a:lnTo>
                    <a:pt x="443871" y="412750"/>
                  </a:lnTo>
                  <a:lnTo>
                    <a:pt x="456927" y="381000"/>
                  </a:lnTo>
                  <a:lnTo>
                    <a:pt x="465411" y="349250"/>
                  </a:lnTo>
                  <a:lnTo>
                    <a:pt x="469350" y="314960"/>
                  </a:lnTo>
                  <a:lnTo>
                    <a:pt x="469268" y="292100"/>
                  </a:lnTo>
                  <a:lnTo>
                    <a:pt x="467978" y="275590"/>
                  </a:lnTo>
                  <a:lnTo>
                    <a:pt x="464929" y="256540"/>
                  </a:lnTo>
                  <a:lnTo>
                    <a:pt x="460363" y="237490"/>
                  </a:lnTo>
                  <a:lnTo>
                    <a:pt x="456395" y="224790"/>
                  </a:lnTo>
                  <a:lnTo>
                    <a:pt x="454837" y="220979"/>
                  </a:lnTo>
                  <a:close/>
                </a:path>
                <a:path w="469900" h="541019">
                  <a:moveTo>
                    <a:pt x="105941" y="421640"/>
                  </a:moveTo>
                  <a:lnTo>
                    <a:pt x="103254" y="421640"/>
                  </a:lnTo>
                  <a:lnTo>
                    <a:pt x="100807" y="422910"/>
                  </a:lnTo>
                  <a:lnTo>
                    <a:pt x="99388" y="422910"/>
                  </a:lnTo>
                  <a:lnTo>
                    <a:pt x="95008" y="427990"/>
                  </a:lnTo>
                  <a:lnTo>
                    <a:pt x="91379" y="431800"/>
                  </a:lnTo>
                  <a:lnTo>
                    <a:pt x="87601" y="435610"/>
                  </a:lnTo>
                  <a:lnTo>
                    <a:pt x="118054" y="435610"/>
                  </a:lnTo>
                  <a:lnTo>
                    <a:pt x="118067" y="434340"/>
                  </a:lnTo>
                  <a:lnTo>
                    <a:pt x="111840" y="427990"/>
                  </a:lnTo>
                  <a:lnTo>
                    <a:pt x="110020" y="426720"/>
                  </a:lnTo>
                  <a:lnTo>
                    <a:pt x="105941" y="421640"/>
                  </a:lnTo>
                  <a:close/>
                </a:path>
                <a:path w="469900" h="541019">
                  <a:moveTo>
                    <a:pt x="429018" y="171450"/>
                  </a:moveTo>
                  <a:lnTo>
                    <a:pt x="381278" y="171450"/>
                  </a:lnTo>
                  <a:lnTo>
                    <a:pt x="383966" y="175260"/>
                  </a:lnTo>
                  <a:lnTo>
                    <a:pt x="385911" y="177800"/>
                  </a:lnTo>
                  <a:lnTo>
                    <a:pt x="388886" y="181610"/>
                  </a:lnTo>
                  <a:lnTo>
                    <a:pt x="394690" y="189229"/>
                  </a:lnTo>
                  <a:lnTo>
                    <a:pt x="400072" y="196850"/>
                  </a:lnTo>
                  <a:lnTo>
                    <a:pt x="405033" y="205740"/>
                  </a:lnTo>
                  <a:lnTo>
                    <a:pt x="409574" y="213360"/>
                  </a:lnTo>
                  <a:lnTo>
                    <a:pt x="411130" y="217170"/>
                  </a:lnTo>
                  <a:lnTo>
                    <a:pt x="413376" y="222250"/>
                  </a:lnTo>
                  <a:lnTo>
                    <a:pt x="413340" y="220979"/>
                  </a:lnTo>
                  <a:lnTo>
                    <a:pt x="454837" y="220979"/>
                  </a:lnTo>
                  <a:lnTo>
                    <a:pt x="451720" y="213360"/>
                  </a:lnTo>
                  <a:lnTo>
                    <a:pt x="446414" y="200660"/>
                  </a:lnTo>
                  <a:lnTo>
                    <a:pt x="440554" y="189229"/>
                  </a:lnTo>
                  <a:lnTo>
                    <a:pt x="429018" y="171450"/>
                  </a:lnTo>
                  <a:close/>
                </a:path>
                <a:path w="469900" h="541019">
                  <a:moveTo>
                    <a:pt x="118268" y="171450"/>
                  </a:moveTo>
                  <a:lnTo>
                    <a:pt x="88128" y="171450"/>
                  </a:lnTo>
                  <a:lnTo>
                    <a:pt x="91191" y="175260"/>
                  </a:lnTo>
                  <a:lnTo>
                    <a:pt x="94053" y="177800"/>
                  </a:lnTo>
                  <a:lnTo>
                    <a:pt x="98396" y="182879"/>
                  </a:lnTo>
                  <a:lnTo>
                    <a:pt x="99225" y="182879"/>
                  </a:lnTo>
                  <a:lnTo>
                    <a:pt x="102816" y="186690"/>
                  </a:lnTo>
                  <a:lnTo>
                    <a:pt x="106191" y="185420"/>
                  </a:lnTo>
                  <a:lnTo>
                    <a:pt x="117477" y="173990"/>
                  </a:lnTo>
                  <a:lnTo>
                    <a:pt x="118268" y="171450"/>
                  </a:lnTo>
                  <a:close/>
                </a:path>
                <a:path w="469900" h="541019">
                  <a:moveTo>
                    <a:pt x="363418" y="105410"/>
                  </a:moveTo>
                  <a:lnTo>
                    <a:pt x="246296" y="105410"/>
                  </a:lnTo>
                  <a:lnTo>
                    <a:pt x="279022" y="110490"/>
                  </a:lnTo>
                  <a:lnTo>
                    <a:pt x="309642" y="120650"/>
                  </a:lnTo>
                  <a:lnTo>
                    <a:pt x="338242" y="134620"/>
                  </a:lnTo>
                  <a:lnTo>
                    <a:pt x="364909" y="154940"/>
                  </a:lnTo>
                  <a:lnTo>
                    <a:pt x="364119" y="156210"/>
                  </a:lnTo>
                  <a:lnTo>
                    <a:pt x="365223" y="156210"/>
                  </a:lnTo>
                  <a:lnTo>
                    <a:pt x="355633" y="165100"/>
                  </a:lnTo>
                  <a:lnTo>
                    <a:pt x="354680" y="166370"/>
                  </a:lnTo>
                  <a:lnTo>
                    <a:pt x="352408" y="168910"/>
                  </a:lnTo>
                  <a:lnTo>
                    <a:pt x="351779" y="171450"/>
                  </a:lnTo>
                  <a:lnTo>
                    <a:pt x="351879" y="172720"/>
                  </a:lnTo>
                  <a:lnTo>
                    <a:pt x="352231" y="173990"/>
                  </a:lnTo>
                  <a:lnTo>
                    <a:pt x="353123" y="175260"/>
                  </a:lnTo>
                  <a:lnTo>
                    <a:pt x="356323" y="179070"/>
                  </a:lnTo>
                  <a:lnTo>
                    <a:pt x="358106" y="180340"/>
                  </a:lnTo>
                  <a:lnTo>
                    <a:pt x="363554" y="185420"/>
                  </a:lnTo>
                  <a:lnTo>
                    <a:pt x="367333" y="185420"/>
                  </a:lnTo>
                  <a:lnTo>
                    <a:pt x="372781" y="180340"/>
                  </a:lnTo>
                  <a:lnTo>
                    <a:pt x="377777" y="175260"/>
                  </a:lnTo>
                  <a:lnTo>
                    <a:pt x="381278" y="171450"/>
                  </a:lnTo>
                  <a:lnTo>
                    <a:pt x="429018" y="171450"/>
                  </a:lnTo>
                  <a:lnTo>
                    <a:pt x="417406" y="153670"/>
                  </a:lnTo>
                  <a:lnTo>
                    <a:pt x="434303" y="135890"/>
                  </a:lnTo>
                  <a:lnTo>
                    <a:pt x="457170" y="135890"/>
                  </a:lnTo>
                  <a:lnTo>
                    <a:pt x="460789" y="132079"/>
                  </a:lnTo>
                  <a:lnTo>
                    <a:pt x="460614" y="127000"/>
                  </a:lnTo>
                  <a:lnTo>
                    <a:pt x="391234" y="127000"/>
                  </a:lnTo>
                  <a:lnTo>
                    <a:pt x="377724" y="115570"/>
                  </a:lnTo>
                  <a:lnTo>
                    <a:pt x="363418" y="105410"/>
                  </a:lnTo>
                  <a:close/>
                </a:path>
                <a:path w="469900" h="541019">
                  <a:moveTo>
                    <a:pt x="457170" y="135890"/>
                  </a:moveTo>
                  <a:lnTo>
                    <a:pt x="434303" y="135890"/>
                  </a:lnTo>
                  <a:lnTo>
                    <a:pt x="434592" y="137160"/>
                  </a:lnTo>
                  <a:lnTo>
                    <a:pt x="434980" y="137160"/>
                  </a:lnTo>
                  <a:lnTo>
                    <a:pt x="441508" y="143510"/>
                  </a:lnTo>
                  <a:lnTo>
                    <a:pt x="449931" y="143510"/>
                  </a:lnTo>
                  <a:lnTo>
                    <a:pt x="457170" y="135890"/>
                  </a:lnTo>
                  <a:close/>
                </a:path>
                <a:path w="469900" h="541019">
                  <a:moveTo>
                    <a:pt x="246296" y="105410"/>
                  </a:moveTo>
                  <a:lnTo>
                    <a:pt x="223010" y="105410"/>
                  </a:lnTo>
                  <a:lnTo>
                    <a:pt x="223022" y="125729"/>
                  </a:lnTo>
                  <a:lnTo>
                    <a:pt x="225258" y="128270"/>
                  </a:lnTo>
                  <a:lnTo>
                    <a:pt x="243421" y="128270"/>
                  </a:lnTo>
                  <a:lnTo>
                    <a:pt x="246158" y="125729"/>
                  </a:lnTo>
                  <a:lnTo>
                    <a:pt x="246273" y="120650"/>
                  </a:lnTo>
                  <a:lnTo>
                    <a:pt x="246296" y="105410"/>
                  </a:lnTo>
                  <a:close/>
                </a:path>
                <a:path w="469900" h="541019">
                  <a:moveTo>
                    <a:pt x="416729" y="80010"/>
                  </a:moveTo>
                  <a:lnTo>
                    <a:pt x="408230" y="80010"/>
                  </a:lnTo>
                  <a:lnTo>
                    <a:pt x="397536" y="90170"/>
                  </a:lnTo>
                  <a:lnTo>
                    <a:pt x="397623" y="99060"/>
                  </a:lnTo>
                  <a:lnTo>
                    <a:pt x="404815" y="106679"/>
                  </a:lnTo>
                  <a:lnTo>
                    <a:pt x="406573" y="107950"/>
                  </a:lnTo>
                  <a:lnTo>
                    <a:pt x="408042" y="109220"/>
                  </a:lnTo>
                  <a:lnTo>
                    <a:pt x="391234" y="127000"/>
                  </a:lnTo>
                  <a:lnTo>
                    <a:pt x="460614" y="127000"/>
                  </a:lnTo>
                  <a:lnTo>
                    <a:pt x="460526" y="124460"/>
                  </a:lnTo>
                  <a:lnTo>
                    <a:pt x="438543" y="101600"/>
                  </a:lnTo>
                  <a:lnTo>
                    <a:pt x="430476" y="93979"/>
                  </a:lnTo>
                  <a:lnTo>
                    <a:pt x="416729" y="80010"/>
                  </a:lnTo>
                  <a:close/>
                </a:path>
                <a:path w="469900" h="541019">
                  <a:moveTo>
                    <a:pt x="286853" y="0"/>
                  </a:moveTo>
                  <a:lnTo>
                    <a:pt x="183422" y="0"/>
                  </a:lnTo>
                  <a:lnTo>
                    <a:pt x="178742" y="3810"/>
                  </a:lnTo>
                  <a:lnTo>
                    <a:pt x="174589" y="10160"/>
                  </a:lnTo>
                  <a:lnTo>
                    <a:pt x="173062" y="17779"/>
                  </a:lnTo>
                  <a:lnTo>
                    <a:pt x="174537" y="26670"/>
                  </a:lnTo>
                  <a:lnTo>
                    <a:pt x="178613" y="33020"/>
                  </a:lnTo>
                  <a:lnTo>
                    <a:pt x="184709" y="38100"/>
                  </a:lnTo>
                  <a:lnTo>
                    <a:pt x="192243" y="40640"/>
                  </a:lnTo>
                  <a:lnTo>
                    <a:pt x="273134" y="40640"/>
                  </a:lnTo>
                  <a:lnTo>
                    <a:pt x="283982" y="38100"/>
                  </a:lnTo>
                  <a:lnTo>
                    <a:pt x="291904" y="31750"/>
                  </a:lnTo>
                  <a:lnTo>
                    <a:pt x="295952" y="22860"/>
                  </a:lnTo>
                  <a:lnTo>
                    <a:pt x="295178" y="11429"/>
                  </a:lnTo>
                  <a:lnTo>
                    <a:pt x="291903" y="5079"/>
                  </a:lnTo>
                  <a:lnTo>
                    <a:pt x="286853" y="0"/>
                  </a:lnTo>
                  <a:close/>
                </a:path>
              </a:pathLst>
            </a:custGeom>
            <a:solidFill>
              <a:srgbClr val="009EF3"/>
            </a:solidFill>
          </p:spPr>
          <p:txBody>
            <a:bodyPr wrap="square" lIns="0" tIns="0" rIns="0" bIns="0" rtlCol="0"/>
            <a:lstStyle/>
            <a:p>
              <a:endParaRPr dirty="0"/>
            </a:p>
          </p:txBody>
        </p:sp>
        <p:sp>
          <p:nvSpPr>
            <p:cNvPr id="5" name="object 5"/>
            <p:cNvSpPr txBox="1"/>
            <p:nvPr/>
          </p:nvSpPr>
          <p:spPr>
            <a:xfrm>
              <a:off x="6647655" y="615013"/>
              <a:ext cx="273050" cy="347980"/>
            </a:xfrm>
            <a:prstGeom prst="rect">
              <a:avLst/>
            </a:prstGeom>
          </p:spPr>
          <p:txBody>
            <a:bodyPr vert="horz" wrap="square" lIns="0" tIns="12700" rIns="0" bIns="0" rtlCol="0">
              <a:spAutoFit/>
            </a:bodyPr>
            <a:lstStyle/>
            <a:p>
              <a:pPr marL="5715" algn="ctr">
                <a:lnSpc>
                  <a:spcPts val="1270"/>
                </a:lnSpc>
                <a:spcBef>
                  <a:spcPts val="100"/>
                </a:spcBef>
              </a:pPr>
              <a:r>
                <a:rPr lang="cs-CZ" sz="1200" dirty="0">
                  <a:solidFill>
                    <a:srgbClr val="00A0F0"/>
                  </a:solidFill>
                  <a:cs typeface="Source Sans Pro"/>
                </a:rPr>
                <a:t>5</a:t>
              </a:r>
              <a:endParaRPr sz="1200" dirty="0">
                <a:cs typeface="Source Sans Pro"/>
              </a:endParaRPr>
            </a:p>
            <a:p>
              <a:pPr algn="ctr">
                <a:lnSpc>
                  <a:spcPts val="1270"/>
                </a:lnSpc>
              </a:pPr>
              <a:r>
                <a:rPr sz="1200" dirty="0">
                  <a:solidFill>
                    <a:srgbClr val="00A0F0"/>
                  </a:solidFill>
                  <a:cs typeface="Source Sans Pro"/>
                </a:rPr>
                <a:t>min</a:t>
              </a:r>
              <a:endParaRPr sz="1200" dirty="0">
                <a:cs typeface="Source Sans Pro"/>
              </a:endParaRPr>
            </a:p>
          </p:txBody>
        </p:sp>
      </p:grpSp>
      <p:sp>
        <p:nvSpPr>
          <p:cNvPr id="11" name="object 9">
            <a:extLst>
              <a:ext uri="{FF2B5EF4-FFF2-40B4-BE49-F238E27FC236}">
                <a16:creationId xmlns:a16="http://schemas.microsoft.com/office/drawing/2014/main" id="{0A39365D-A6B5-4623-AC67-FBE1BB6FC527}"/>
              </a:ext>
            </a:extLst>
          </p:cNvPr>
          <p:cNvSpPr txBox="1"/>
          <p:nvPr/>
        </p:nvSpPr>
        <p:spPr>
          <a:xfrm>
            <a:off x="665956" y="738245"/>
            <a:ext cx="3581400" cy="551433"/>
          </a:xfrm>
          <a:prstGeom prst="rect">
            <a:avLst/>
          </a:prstGeom>
        </p:spPr>
        <p:txBody>
          <a:bodyPr vert="horz" wrap="square" lIns="0" tIns="12700" rIns="0" bIns="0" rtlCol="0">
            <a:spAutoFit/>
          </a:bodyPr>
          <a:lstStyle/>
          <a:p>
            <a:pPr marL="12700">
              <a:lnSpc>
                <a:spcPct val="100000"/>
              </a:lnSpc>
              <a:spcBef>
                <a:spcPts val="100"/>
              </a:spcBef>
            </a:pPr>
            <a:r>
              <a:rPr lang="cs-CZ" sz="3500" dirty="0">
                <a:solidFill>
                  <a:srgbClr val="FFFFFF"/>
                </a:solidFill>
                <a:latin typeface="Verdana" panose="020B0604030504040204" pitchFamily="34" charset="0"/>
                <a:ea typeface="Verdana" panose="020B0604030504040204" pitchFamily="34" charset="0"/>
                <a:cs typeface="Source Sans Pro Light"/>
              </a:rPr>
              <a:t>1.</a:t>
            </a:r>
            <a:r>
              <a:rPr lang="cs-CZ" sz="3500" spc="-55" dirty="0">
                <a:solidFill>
                  <a:srgbClr val="FFFFFF"/>
                </a:solidFill>
                <a:latin typeface="Verdana" panose="020B0604030504040204" pitchFamily="34" charset="0"/>
                <a:ea typeface="Verdana" panose="020B0604030504040204" pitchFamily="34" charset="0"/>
                <a:cs typeface="Source Sans Pro Light"/>
              </a:rPr>
              <a:t> </a:t>
            </a:r>
            <a:r>
              <a:rPr lang="cs-CZ" sz="3500" spc="-5" dirty="0" err="1">
                <a:solidFill>
                  <a:srgbClr val="FFFFFF"/>
                </a:solidFill>
                <a:latin typeface="Verdana" panose="020B0604030504040204" pitchFamily="34" charset="0"/>
                <a:ea typeface="Verdana" panose="020B0604030504040204" pitchFamily="34" charset="0"/>
                <a:cs typeface="Source Sans Pro Light"/>
              </a:rPr>
              <a:t>Introduction</a:t>
            </a:r>
            <a:endParaRPr lang="cs-CZ" sz="3500" dirty="0">
              <a:latin typeface="Verdana" panose="020B0604030504040204" pitchFamily="34" charset="0"/>
              <a:ea typeface="Verdana" panose="020B0604030504040204" pitchFamily="34" charset="0"/>
              <a:cs typeface="Source Sans Pro Light"/>
            </a:endParaRPr>
          </a:p>
        </p:txBody>
      </p:sp>
      <p:sp>
        <p:nvSpPr>
          <p:cNvPr id="12" name="object 10">
            <a:extLst>
              <a:ext uri="{FF2B5EF4-FFF2-40B4-BE49-F238E27FC236}">
                <a16:creationId xmlns:a16="http://schemas.microsoft.com/office/drawing/2014/main" id="{4B00ADBE-6249-46EB-B9DA-3742A4C1861C}"/>
              </a:ext>
            </a:extLst>
          </p:cNvPr>
          <p:cNvSpPr txBox="1"/>
          <p:nvPr/>
        </p:nvSpPr>
        <p:spPr>
          <a:xfrm>
            <a:off x="971550" y="1689100"/>
            <a:ext cx="17296606" cy="6519734"/>
          </a:xfrm>
          <a:prstGeom prst="rect">
            <a:avLst/>
          </a:prstGeom>
        </p:spPr>
        <p:txBody>
          <a:bodyPr vert="horz" wrap="square" lIns="0" tIns="5080" rIns="0" bIns="0" rtlCol="0" anchor="t">
            <a:spAutoFit/>
          </a:bodyPr>
          <a:lstStyle/>
          <a:p>
            <a:pPr marL="469900" marR="5080" indent="-457200" algn="just">
              <a:spcBef>
                <a:spcPts val="100"/>
              </a:spcBef>
              <a:buFont typeface="Wingdings" panose="05000000000000000000" pitchFamily="2" charset="2"/>
              <a:buChar char="Ø"/>
            </a:pPr>
            <a:r>
              <a:rPr lang="en-US" sz="3500" b="1" i="0" dirty="0">
                <a:solidFill>
                  <a:srgbClr val="58585B"/>
                </a:solidFill>
                <a:effectLst/>
                <a:latin typeface="Verdana" panose="020B0604030504040204" pitchFamily="34" charset="0"/>
                <a:ea typeface="Verdana" panose="020B0604030504040204" pitchFamily="34" charset="0"/>
              </a:rPr>
              <a:t>What Is Machine Learning in Security?</a:t>
            </a:r>
            <a:endParaRPr lang="en-US" sz="3500" b="1" i="0" dirty="0">
              <a:solidFill>
                <a:srgbClr val="4D4C4C"/>
              </a:solidFill>
              <a:effectLst/>
              <a:latin typeface="Verdana" panose="020B0604030504040204" pitchFamily="34" charset="0"/>
              <a:ea typeface="Verdana" panose="020B0604030504040204" pitchFamily="34" charset="0"/>
            </a:endParaRPr>
          </a:p>
          <a:p>
            <a:pPr marL="469900" marR="5080" indent="-457200" algn="just">
              <a:lnSpc>
                <a:spcPct val="100000"/>
              </a:lnSpc>
              <a:spcBef>
                <a:spcPts val="100"/>
              </a:spcBef>
              <a:buFont typeface="Wingdings" panose="05000000000000000000" pitchFamily="2" charset="2"/>
              <a:buChar char="Ø"/>
            </a:pPr>
            <a:endParaRPr lang="en-US" sz="3500" b="1" i="0" dirty="0">
              <a:solidFill>
                <a:srgbClr val="4D4C4C"/>
              </a:solidFill>
              <a:effectLst/>
              <a:latin typeface="Verdana" panose="020B0604030504040204" pitchFamily="34" charset="0"/>
              <a:ea typeface="Verdana" panose="020B0604030504040204" pitchFamily="34" charset="0"/>
            </a:endParaRPr>
          </a:p>
          <a:p>
            <a:pPr marL="469900" marR="5080" indent="-457200" algn="just">
              <a:lnSpc>
                <a:spcPct val="100000"/>
              </a:lnSpc>
              <a:spcBef>
                <a:spcPts val="100"/>
              </a:spcBef>
              <a:buFont typeface="Arial" panose="020B0604020202020204" pitchFamily="34" charset="0"/>
              <a:buChar char="•"/>
            </a:pPr>
            <a:r>
              <a:rPr lang="en-US" sz="3500" b="1" i="0" dirty="0">
                <a:solidFill>
                  <a:srgbClr val="4D4C4C"/>
                </a:solidFill>
                <a:effectLst/>
                <a:latin typeface="Verdana"/>
                <a:ea typeface="Verdana"/>
              </a:rPr>
              <a:t>Machine learning (ML)  </a:t>
            </a:r>
            <a:r>
              <a:rPr lang="en-US" sz="3500" b="0" i="0" dirty="0">
                <a:solidFill>
                  <a:srgbClr val="4D4C4C"/>
                </a:solidFill>
                <a:effectLst/>
                <a:latin typeface="Verdana"/>
                <a:ea typeface="Verdana"/>
              </a:rPr>
              <a:t>lets computers learn without being explicitly programmed. Put another way, machine learning teaches computers to do what people do: learn by experience. Machine learning is a domain within the broader field of </a:t>
            </a:r>
            <a:r>
              <a:rPr lang="en-US" sz="3500" b="0" i="0" u="none" strike="noStrike" dirty="0">
                <a:effectLst/>
                <a:latin typeface="Verdana"/>
                <a:ea typeface="Verdana"/>
                <a:hlinkClick r:id="rId2">
                  <a:extLst>
                    <a:ext uri="{A12FA001-AC4F-418D-AE19-62706E023703}">
                      <ahyp:hlinkClr xmlns:ahyp="http://schemas.microsoft.com/office/drawing/2018/hyperlinkcolor" val="tx"/>
                    </a:ext>
                  </a:extLst>
                </a:hlinkClick>
              </a:rPr>
              <a:t>artificial intelligence</a:t>
            </a:r>
            <a:r>
              <a:rPr lang="en-US" sz="3500" b="0" i="0" dirty="0">
                <a:effectLst/>
                <a:latin typeface="Verdana"/>
                <a:ea typeface="Verdana"/>
              </a:rPr>
              <a:t>.</a:t>
            </a:r>
          </a:p>
          <a:p>
            <a:pPr marL="469900" marR="5080" indent="-457200" algn="just">
              <a:lnSpc>
                <a:spcPct val="100000"/>
              </a:lnSpc>
              <a:spcBef>
                <a:spcPts val="100"/>
              </a:spcBef>
              <a:buFont typeface="Wingdings" panose="05000000000000000000" pitchFamily="2" charset="2"/>
              <a:buChar char="Ø"/>
            </a:pPr>
            <a:endParaRPr lang="en-US" sz="3500" dirty="0">
              <a:solidFill>
                <a:srgbClr val="4D4C4C"/>
              </a:solidFill>
              <a:latin typeface="Verdana" panose="020B0604030504040204" pitchFamily="34" charset="0"/>
              <a:ea typeface="Verdana" panose="020B0604030504040204" pitchFamily="34" charset="0"/>
              <a:cs typeface="Source Sans Pro Light"/>
            </a:endParaRPr>
          </a:p>
          <a:p>
            <a:pPr marL="469900" marR="5080" indent="-457200" algn="just">
              <a:lnSpc>
                <a:spcPct val="100000"/>
              </a:lnSpc>
              <a:spcBef>
                <a:spcPts val="100"/>
              </a:spcBef>
              <a:buFont typeface="Arial" panose="020B0604020202020204" pitchFamily="34" charset="0"/>
              <a:buChar char="•"/>
            </a:pPr>
            <a:r>
              <a:rPr lang="en-US" sz="3500" b="0" i="0" dirty="0">
                <a:solidFill>
                  <a:srgbClr val="4D4C4C"/>
                </a:solidFill>
                <a:effectLst/>
                <a:latin typeface="Verdana" panose="020B0604030504040204" pitchFamily="34" charset="0"/>
                <a:ea typeface="Verdana" panose="020B0604030504040204" pitchFamily="34" charset="0"/>
              </a:rPr>
              <a:t>In </a:t>
            </a:r>
            <a:r>
              <a:rPr lang="en-US" sz="3500" b="1" i="0" dirty="0">
                <a:solidFill>
                  <a:srgbClr val="4D4C4C"/>
                </a:solidFill>
                <a:effectLst/>
                <a:latin typeface="Verdana" panose="020B0604030504040204" pitchFamily="34" charset="0"/>
                <a:ea typeface="Verdana" panose="020B0604030504040204" pitchFamily="34" charset="0"/>
              </a:rPr>
              <a:t>security</a:t>
            </a:r>
            <a:r>
              <a:rPr lang="en-US" sz="3500" b="0" i="0" dirty="0">
                <a:solidFill>
                  <a:srgbClr val="4D4C4C"/>
                </a:solidFill>
                <a:effectLst/>
                <a:latin typeface="Verdana" panose="020B0604030504040204" pitchFamily="34" charset="0"/>
                <a:ea typeface="Verdana" panose="020B0604030504040204" pitchFamily="34" charset="0"/>
              </a:rPr>
              <a:t>, machine learning continuously learns by analyzing data to find patterns so we can better detect malware in encrypted traffic, find insider threats, predict where “bad neighborhoods” are online to keep people safe when browsing, or protect data in the cloud by uncovering suspicious user behavior.</a:t>
            </a:r>
            <a:endParaRPr lang="en-US" sz="3500" dirty="0">
              <a:latin typeface="Verdana" panose="020B0604030504040204" pitchFamily="34" charset="0"/>
              <a:ea typeface="Verdana" panose="020B0604030504040204" pitchFamily="34" charset="0"/>
              <a:cs typeface="Source Sans Pro Ligh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Group 22">
            <a:extLst>
              <a:ext uri="{FF2B5EF4-FFF2-40B4-BE49-F238E27FC236}">
                <a16:creationId xmlns:a16="http://schemas.microsoft.com/office/drawing/2014/main" id="{E9DC037C-C731-4D52-835A-5765F8A4FBF2}"/>
              </a:ext>
            </a:extLst>
          </p:cNvPr>
          <p:cNvGrpSpPr/>
          <p:nvPr/>
        </p:nvGrpSpPr>
        <p:grpSpPr>
          <a:xfrm>
            <a:off x="0" y="546100"/>
            <a:ext cx="4933156" cy="828000"/>
            <a:chOff x="690396" y="8642689"/>
            <a:chExt cx="3370629" cy="439424"/>
          </a:xfrm>
        </p:grpSpPr>
        <p:sp>
          <p:nvSpPr>
            <p:cNvPr id="24" name="object 4">
              <a:extLst>
                <a:ext uri="{FF2B5EF4-FFF2-40B4-BE49-F238E27FC236}">
                  <a16:creationId xmlns:a16="http://schemas.microsoft.com/office/drawing/2014/main" id="{FAC1F606-62F6-4305-800B-EF4BDCC04BC6}"/>
                </a:ext>
              </a:extLst>
            </p:cNvPr>
            <p:cNvSpPr/>
            <p:nvPr/>
          </p:nvSpPr>
          <p:spPr>
            <a:xfrm>
              <a:off x="690396" y="8642693"/>
              <a:ext cx="3154529" cy="439420"/>
            </a:xfrm>
            <a:custGeom>
              <a:avLst/>
              <a:gdLst/>
              <a:ahLst/>
              <a:cxnLst/>
              <a:rect l="l" t="t" r="r" b="b"/>
              <a:pathLst>
                <a:path w="3844925" h="439420">
                  <a:moveTo>
                    <a:pt x="0" y="439204"/>
                  </a:moveTo>
                  <a:lnTo>
                    <a:pt x="3844798" y="439204"/>
                  </a:lnTo>
                  <a:lnTo>
                    <a:pt x="3844798" y="0"/>
                  </a:lnTo>
                  <a:lnTo>
                    <a:pt x="0" y="0"/>
                  </a:lnTo>
                  <a:lnTo>
                    <a:pt x="0" y="439204"/>
                  </a:lnTo>
                  <a:close/>
                </a:path>
              </a:pathLst>
            </a:custGeom>
            <a:solidFill>
              <a:srgbClr val="00A0EF"/>
            </a:solidFill>
          </p:spPr>
          <p:txBody>
            <a:bodyPr wrap="square" lIns="0" tIns="0" rIns="0" bIns="0" rtlCol="0"/>
            <a:lstStyle/>
            <a:p>
              <a:endParaRPr dirty="0"/>
            </a:p>
          </p:txBody>
        </p:sp>
        <p:sp>
          <p:nvSpPr>
            <p:cNvPr id="25" name="object 5">
              <a:extLst>
                <a:ext uri="{FF2B5EF4-FFF2-40B4-BE49-F238E27FC236}">
                  <a16:creationId xmlns:a16="http://schemas.microsoft.com/office/drawing/2014/main" id="{DE9D9B32-EA9E-452A-AFED-2BFD37C8107A}"/>
                </a:ext>
              </a:extLst>
            </p:cNvPr>
            <p:cNvSpPr/>
            <p:nvPr/>
          </p:nvSpPr>
          <p:spPr>
            <a:xfrm>
              <a:off x="3621605" y="8642689"/>
              <a:ext cx="439420" cy="439420"/>
            </a:xfrm>
            <a:custGeom>
              <a:avLst/>
              <a:gdLst/>
              <a:ahLst/>
              <a:cxnLst/>
              <a:rect l="l" t="t" r="r" b="b"/>
              <a:pathLst>
                <a:path w="439420" h="43942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A0EF"/>
            </a:solidFill>
          </p:spPr>
          <p:txBody>
            <a:bodyPr wrap="square" lIns="0" tIns="0" rIns="0" bIns="0" rtlCol="0"/>
            <a:lstStyle/>
            <a:p>
              <a:endParaRPr dirty="0"/>
            </a:p>
          </p:txBody>
        </p:sp>
      </p:grpSp>
      <p:grpSp>
        <p:nvGrpSpPr>
          <p:cNvPr id="16" name="Group 15">
            <a:extLst>
              <a:ext uri="{FF2B5EF4-FFF2-40B4-BE49-F238E27FC236}">
                <a16:creationId xmlns:a16="http://schemas.microsoft.com/office/drawing/2014/main" id="{ADB5CCF6-D003-45D9-8F14-8EE301C22CEC}"/>
              </a:ext>
            </a:extLst>
          </p:cNvPr>
          <p:cNvGrpSpPr/>
          <p:nvPr/>
        </p:nvGrpSpPr>
        <p:grpSpPr>
          <a:xfrm>
            <a:off x="17125156" y="698500"/>
            <a:ext cx="469900" cy="541020"/>
            <a:chOff x="6546338" y="509979"/>
            <a:chExt cx="469900" cy="541020"/>
          </a:xfrm>
        </p:grpSpPr>
        <p:sp>
          <p:nvSpPr>
            <p:cNvPr id="3" name="object 3"/>
            <p:cNvSpPr/>
            <p:nvPr/>
          </p:nvSpPr>
          <p:spPr>
            <a:xfrm>
              <a:off x="6546338" y="509979"/>
              <a:ext cx="469900" cy="541020"/>
            </a:xfrm>
            <a:custGeom>
              <a:avLst/>
              <a:gdLst/>
              <a:ahLst/>
              <a:cxnLst/>
              <a:rect l="l" t="t" r="r" b="b"/>
              <a:pathLst>
                <a:path w="469900" h="541019">
                  <a:moveTo>
                    <a:pt x="264398" y="40640"/>
                  </a:moveTo>
                  <a:lnTo>
                    <a:pt x="200415" y="40640"/>
                  </a:lnTo>
                  <a:lnTo>
                    <a:pt x="204646" y="41910"/>
                  </a:lnTo>
                  <a:lnTo>
                    <a:pt x="204646" y="68579"/>
                  </a:lnTo>
                  <a:lnTo>
                    <a:pt x="202737" y="68579"/>
                  </a:lnTo>
                  <a:lnTo>
                    <a:pt x="195545" y="69850"/>
                  </a:lnTo>
                  <a:lnTo>
                    <a:pt x="154568" y="80010"/>
                  </a:lnTo>
                  <a:lnTo>
                    <a:pt x="102891" y="106679"/>
                  </a:lnTo>
                  <a:lnTo>
                    <a:pt x="63599" y="140970"/>
                  </a:lnTo>
                  <a:lnTo>
                    <a:pt x="36632" y="175260"/>
                  </a:lnTo>
                  <a:lnTo>
                    <a:pt x="16216" y="215900"/>
                  </a:lnTo>
                  <a:lnTo>
                    <a:pt x="3740" y="260350"/>
                  </a:lnTo>
                  <a:lnTo>
                    <a:pt x="0" y="316229"/>
                  </a:lnTo>
                  <a:lnTo>
                    <a:pt x="1402" y="332740"/>
                  </a:lnTo>
                  <a:lnTo>
                    <a:pt x="12230" y="381000"/>
                  </a:lnTo>
                  <a:lnTo>
                    <a:pt x="40449" y="438150"/>
                  </a:lnTo>
                  <a:lnTo>
                    <a:pt x="94865" y="495300"/>
                  </a:lnTo>
                  <a:lnTo>
                    <a:pt x="133098" y="518160"/>
                  </a:lnTo>
                  <a:lnTo>
                    <a:pt x="175178" y="533400"/>
                  </a:lnTo>
                  <a:lnTo>
                    <a:pt x="221053" y="541020"/>
                  </a:lnTo>
                  <a:lnTo>
                    <a:pt x="253565" y="541020"/>
                  </a:lnTo>
                  <a:lnTo>
                    <a:pt x="285776" y="535940"/>
                  </a:lnTo>
                  <a:lnTo>
                    <a:pt x="314210" y="527050"/>
                  </a:lnTo>
                  <a:lnTo>
                    <a:pt x="340772" y="515620"/>
                  </a:lnTo>
                  <a:lnTo>
                    <a:pt x="365444" y="501650"/>
                  </a:lnTo>
                  <a:lnTo>
                    <a:pt x="214496" y="501650"/>
                  </a:lnTo>
                  <a:lnTo>
                    <a:pt x="197841" y="499110"/>
                  </a:lnTo>
                  <a:lnTo>
                    <a:pt x="189695" y="496570"/>
                  </a:lnTo>
                  <a:lnTo>
                    <a:pt x="186820" y="496570"/>
                  </a:lnTo>
                  <a:lnTo>
                    <a:pt x="180556" y="495300"/>
                  </a:lnTo>
                  <a:lnTo>
                    <a:pt x="176187" y="494029"/>
                  </a:lnTo>
                  <a:lnTo>
                    <a:pt x="171631" y="491490"/>
                  </a:lnTo>
                  <a:lnTo>
                    <a:pt x="167137" y="490220"/>
                  </a:lnTo>
                  <a:lnTo>
                    <a:pt x="159492" y="487679"/>
                  </a:lnTo>
                  <a:lnTo>
                    <a:pt x="155827" y="486410"/>
                  </a:lnTo>
                  <a:lnTo>
                    <a:pt x="151735" y="483870"/>
                  </a:lnTo>
                  <a:lnTo>
                    <a:pt x="148358" y="482600"/>
                  </a:lnTo>
                  <a:lnTo>
                    <a:pt x="146349" y="481329"/>
                  </a:lnTo>
                  <a:lnTo>
                    <a:pt x="138717" y="477520"/>
                  </a:lnTo>
                  <a:lnTo>
                    <a:pt x="133206" y="473710"/>
                  </a:lnTo>
                  <a:lnTo>
                    <a:pt x="127808" y="471170"/>
                  </a:lnTo>
                  <a:lnTo>
                    <a:pt x="127846" y="469900"/>
                  </a:lnTo>
                  <a:lnTo>
                    <a:pt x="122799" y="467360"/>
                  </a:lnTo>
                  <a:lnTo>
                    <a:pt x="120175" y="464820"/>
                  </a:lnTo>
                  <a:lnTo>
                    <a:pt x="119486" y="464820"/>
                  </a:lnTo>
                  <a:lnTo>
                    <a:pt x="118656" y="463550"/>
                  </a:lnTo>
                  <a:lnTo>
                    <a:pt x="112066" y="458470"/>
                  </a:lnTo>
                  <a:lnTo>
                    <a:pt x="104020" y="452120"/>
                  </a:lnTo>
                  <a:lnTo>
                    <a:pt x="103806" y="452120"/>
                  </a:lnTo>
                  <a:lnTo>
                    <a:pt x="118029" y="438150"/>
                  </a:lnTo>
                  <a:lnTo>
                    <a:pt x="118054" y="435610"/>
                  </a:lnTo>
                  <a:lnTo>
                    <a:pt x="87400" y="435610"/>
                  </a:lnTo>
                  <a:lnTo>
                    <a:pt x="84702" y="431800"/>
                  </a:lnTo>
                  <a:lnTo>
                    <a:pt x="82165" y="429260"/>
                  </a:lnTo>
                  <a:lnTo>
                    <a:pt x="79693" y="425450"/>
                  </a:lnTo>
                  <a:lnTo>
                    <a:pt x="63277" y="401320"/>
                  </a:lnTo>
                  <a:lnTo>
                    <a:pt x="50973" y="374650"/>
                  </a:lnTo>
                  <a:lnTo>
                    <a:pt x="42747" y="345440"/>
                  </a:lnTo>
                  <a:lnTo>
                    <a:pt x="38569" y="314960"/>
                  </a:lnTo>
                  <a:lnTo>
                    <a:pt x="56708" y="314960"/>
                  </a:lnTo>
                  <a:lnTo>
                    <a:pt x="57976" y="313690"/>
                  </a:lnTo>
                  <a:lnTo>
                    <a:pt x="60084" y="313690"/>
                  </a:lnTo>
                  <a:lnTo>
                    <a:pt x="61114" y="311150"/>
                  </a:lnTo>
                  <a:lnTo>
                    <a:pt x="61127" y="294640"/>
                  </a:lnTo>
                  <a:lnTo>
                    <a:pt x="58528" y="292100"/>
                  </a:lnTo>
                  <a:lnTo>
                    <a:pt x="38606" y="292100"/>
                  </a:lnTo>
                  <a:lnTo>
                    <a:pt x="39171" y="287020"/>
                  </a:lnTo>
                  <a:lnTo>
                    <a:pt x="46590" y="247650"/>
                  </a:lnTo>
                  <a:lnTo>
                    <a:pt x="47105" y="245110"/>
                  </a:lnTo>
                  <a:lnTo>
                    <a:pt x="47708" y="243840"/>
                  </a:lnTo>
                  <a:lnTo>
                    <a:pt x="48272" y="241300"/>
                  </a:lnTo>
                  <a:lnTo>
                    <a:pt x="50934" y="241300"/>
                  </a:lnTo>
                  <a:lnTo>
                    <a:pt x="51825" y="238760"/>
                  </a:lnTo>
                  <a:lnTo>
                    <a:pt x="51047" y="233679"/>
                  </a:lnTo>
                  <a:lnTo>
                    <a:pt x="51875" y="231140"/>
                  </a:lnTo>
                  <a:lnTo>
                    <a:pt x="52679" y="229870"/>
                  </a:lnTo>
                  <a:lnTo>
                    <a:pt x="53607" y="227329"/>
                  </a:lnTo>
                  <a:lnTo>
                    <a:pt x="58600" y="215900"/>
                  </a:lnTo>
                  <a:lnTo>
                    <a:pt x="64229" y="205740"/>
                  </a:lnTo>
                  <a:lnTo>
                    <a:pt x="70519" y="194310"/>
                  </a:lnTo>
                  <a:lnTo>
                    <a:pt x="77558" y="185420"/>
                  </a:lnTo>
                  <a:lnTo>
                    <a:pt x="79529" y="182879"/>
                  </a:lnTo>
                  <a:lnTo>
                    <a:pt x="81877" y="179070"/>
                  </a:lnTo>
                  <a:lnTo>
                    <a:pt x="83484" y="177800"/>
                  </a:lnTo>
                  <a:lnTo>
                    <a:pt x="85140" y="175260"/>
                  </a:lnTo>
                  <a:lnTo>
                    <a:pt x="87927" y="171450"/>
                  </a:lnTo>
                  <a:lnTo>
                    <a:pt x="118268" y="171450"/>
                  </a:lnTo>
                  <a:lnTo>
                    <a:pt x="117026" y="168910"/>
                  </a:lnTo>
                  <a:lnTo>
                    <a:pt x="116687" y="167640"/>
                  </a:lnTo>
                  <a:lnTo>
                    <a:pt x="116235" y="167640"/>
                  </a:lnTo>
                  <a:lnTo>
                    <a:pt x="112092" y="162560"/>
                  </a:lnTo>
                  <a:lnTo>
                    <a:pt x="108439" y="158750"/>
                  </a:lnTo>
                  <a:lnTo>
                    <a:pt x="104459" y="154940"/>
                  </a:lnTo>
                  <a:lnTo>
                    <a:pt x="131045" y="134620"/>
                  </a:lnTo>
                  <a:lnTo>
                    <a:pt x="159591" y="120650"/>
                  </a:lnTo>
                  <a:lnTo>
                    <a:pt x="190224" y="110490"/>
                  </a:lnTo>
                  <a:lnTo>
                    <a:pt x="223010" y="105410"/>
                  </a:lnTo>
                  <a:lnTo>
                    <a:pt x="363418" y="105410"/>
                  </a:lnTo>
                  <a:lnTo>
                    <a:pt x="348332" y="95250"/>
                  </a:lnTo>
                  <a:lnTo>
                    <a:pt x="332485" y="87629"/>
                  </a:lnTo>
                  <a:lnTo>
                    <a:pt x="299228" y="74929"/>
                  </a:lnTo>
                  <a:lnTo>
                    <a:pt x="282007" y="71120"/>
                  </a:lnTo>
                  <a:lnTo>
                    <a:pt x="264398" y="68579"/>
                  </a:lnTo>
                  <a:lnTo>
                    <a:pt x="264398" y="40640"/>
                  </a:lnTo>
                  <a:close/>
                </a:path>
                <a:path w="469900" h="541019">
                  <a:moveTo>
                    <a:pt x="234898" y="478790"/>
                  </a:moveTo>
                  <a:lnTo>
                    <a:pt x="228006" y="478790"/>
                  </a:lnTo>
                  <a:lnTo>
                    <a:pt x="226149" y="480060"/>
                  </a:lnTo>
                  <a:lnTo>
                    <a:pt x="224793" y="481329"/>
                  </a:lnTo>
                  <a:lnTo>
                    <a:pt x="223575" y="482600"/>
                  </a:lnTo>
                  <a:lnTo>
                    <a:pt x="223022" y="483870"/>
                  </a:lnTo>
                  <a:lnTo>
                    <a:pt x="223010" y="501650"/>
                  </a:lnTo>
                  <a:lnTo>
                    <a:pt x="245192" y="501650"/>
                  </a:lnTo>
                  <a:lnTo>
                    <a:pt x="245460" y="494029"/>
                  </a:lnTo>
                  <a:lnTo>
                    <a:pt x="245593" y="482600"/>
                  </a:lnTo>
                  <a:lnTo>
                    <a:pt x="242945" y="480060"/>
                  </a:lnTo>
                  <a:lnTo>
                    <a:pt x="234898" y="478790"/>
                  </a:lnTo>
                  <a:close/>
                </a:path>
                <a:path w="469900" h="541019">
                  <a:moveTo>
                    <a:pt x="366955" y="422910"/>
                  </a:moveTo>
                  <a:lnTo>
                    <a:pt x="363228" y="422910"/>
                  </a:lnTo>
                  <a:lnTo>
                    <a:pt x="355922" y="429260"/>
                  </a:lnTo>
                  <a:lnTo>
                    <a:pt x="352621" y="433070"/>
                  </a:lnTo>
                  <a:lnTo>
                    <a:pt x="351666" y="434340"/>
                  </a:lnTo>
                  <a:lnTo>
                    <a:pt x="351541" y="435610"/>
                  </a:lnTo>
                  <a:lnTo>
                    <a:pt x="351491" y="438150"/>
                  </a:lnTo>
                  <a:lnTo>
                    <a:pt x="352521" y="439420"/>
                  </a:lnTo>
                  <a:lnTo>
                    <a:pt x="364847" y="452120"/>
                  </a:lnTo>
                  <a:lnTo>
                    <a:pt x="364220" y="453390"/>
                  </a:lnTo>
                  <a:lnTo>
                    <a:pt x="337520" y="472440"/>
                  </a:lnTo>
                  <a:lnTo>
                    <a:pt x="308852" y="487679"/>
                  </a:lnTo>
                  <a:lnTo>
                    <a:pt x="278111" y="497840"/>
                  </a:lnTo>
                  <a:lnTo>
                    <a:pt x="245192" y="501650"/>
                  </a:lnTo>
                  <a:lnTo>
                    <a:pt x="365444" y="501650"/>
                  </a:lnTo>
                  <a:lnTo>
                    <a:pt x="388208" y="483870"/>
                  </a:lnTo>
                  <a:lnTo>
                    <a:pt x="389099" y="482600"/>
                  </a:lnTo>
                  <a:lnTo>
                    <a:pt x="390016" y="482600"/>
                  </a:lnTo>
                  <a:lnTo>
                    <a:pt x="390895" y="481329"/>
                  </a:lnTo>
                  <a:lnTo>
                    <a:pt x="400658" y="472440"/>
                  </a:lnTo>
                  <a:lnTo>
                    <a:pt x="409821" y="462279"/>
                  </a:lnTo>
                  <a:lnTo>
                    <a:pt x="418387" y="452120"/>
                  </a:lnTo>
                  <a:lnTo>
                    <a:pt x="426357" y="441960"/>
                  </a:lnTo>
                  <a:lnTo>
                    <a:pt x="426219" y="441960"/>
                  </a:lnTo>
                  <a:lnTo>
                    <a:pt x="429289" y="436879"/>
                  </a:lnTo>
                  <a:lnTo>
                    <a:pt x="380689" y="436879"/>
                  </a:lnTo>
                  <a:lnTo>
                    <a:pt x="377350" y="433070"/>
                  </a:lnTo>
                  <a:lnTo>
                    <a:pt x="374249" y="429260"/>
                  </a:lnTo>
                  <a:lnTo>
                    <a:pt x="366955" y="422910"/>
                  </a:lnTo>
                  <a:close/>
                </a:path>
                <a:path w="469900" h="541019">
                  <a:moveTo>
                    <a:pt x="454837" y="220979"/>
                  </a:moveTo>
                  <a:lnTo>
                    <a:pt x="413340" y="220979"/>
                  </a:lnTo>
                  <a:lnTo>
                    <a:pt x="414293" y="223520"/>
                  </a:lnTo>
                  <a:lnTo>
                    <a:pt x="416516" y="228600"/>
                  </a:lnTo>
                  <a:lnTo>
                    <a:pt x="417645" y="232410"/>
                  </a:lnTo>
                  <a:lnTo>
                    <a:pt x="418586" y="234950"/>
                  </a:lnTo>
                  <a:lnTo>
                    <a:pt x="420168" y="238760"/>
                  </a:lnTo>
                  <a:lnTo>
                    <a:pt x="420734" y="240029"/>
                  </a:lnTo>
                  <a:lnTo>
                    <a:pt x="422039" y="245110"/>
                  </a:lnTo>
                  <a:lnTo>
                    <a:pt x="423093" y="247650"/>
                  </a:lnTo>
                  <a:lnTo>
                    <a:pt x="423884" y="251460"/>
                  </a:lnTo>
                  <a:lnTo>
                    <a:pt x="424587" y="254000"/>
                  </a:lnTo>
                  <a:lnTo>
                    <a:pt x="425504" y="256540"/>
                  </a:lnTo>
                  <a:lnTo>
                    <a:pt x="426583" y="261620"/>
                  </a:lnTo>
                  <a:lnTo>
                    <a:pt x="426871" y="262890"/>
                  </a:lnTo>
                  <a:lnTo>
                    <a:pt x="427449" y="266700"/>
                  </a:lnTo>
                  <a:lnTo>
                    <a:pt x="428026" y="269240"/>
                  </a:lnTo>
                  <a:lnTo>
                    <a:pt x="429030" y="275590"/>
                  </a:lnTo>
                  <a:lnTo>
                    <a:pt x="429382" y="279400"/>
                  </a:lnTo>
                  <a:lnTo>
                    <a:pt x="430914" y="293370"/>
                  </a:lnTo>
                  <a:lnTo>
                    <a:pt x="411821" y="293370"/>
                  </a:lnTo>
                  <a:lnTo>
                    <a:pt x="409335" y="294640"/>
                  </a:lnTo>
                  <a:lnTo>
                    <a:pt x="408243" y="297179"/>
                  </a:lnTo>
                  <a:lnTo>
                    <a:pt x="408055" y="298450"/>
                  </a:lnTo>
                  <a:lnTo>
                    <a:pt x="407966" y="308610"/>
                  </a:lnTo>
                  <a:lnTo>
                    <a:pt x="408092" y="312420"/>
                  </a:lnTo>
                  <a:lnTo>
                    <a:pt x="410703" y="314960"/>
                  </a:lnTo>
                  <a:lnTo>
                    <a:pt x="430675" y="314960"/>
                  </a:lnTo>
                  <a:lnTo>
                    <a:pt x="430650" y="316229"/>
                  </a:lnTo>
                  <a:lnTo>
                    <a:pt x="425669" y="349250"/>
                  </a:lnTo>
                  <a:lnTo>
                    <a:pt x="415742" y="381000"/>
                  </a:lnTo>
                  <a:lnTo>
                    <a:pt x="400813" y="410210"/>
                  </a:lnTo>
                  <a:lnTo>
                    <a:pt x="380864" y="436879"/>
                  </a:lnTo>
                  <a:lnTo>
                    <a:pt x="429289" y="436879"/>
                  </a:lnTo>
                  <a:lnTo>
                    <a:pt x="443871" y="412750"/>
                  </a:lnTo>
                  <a:lnTo>
                    <a:pt x="456927" y="381000"/>
                  </a:lnTo>
                  <a:lnTo>
                    <a:pt x="465411" y="349250"/>
                  </a:lnTo>
                  <a:lnTo>
                    <a:pt x="469350" y="314960"/>
                  </a:lnTo>
                  <a:lnTo>
                    <a:pt x="469268" y="292100"/>
                  </a:lnTo>
                  <a:lnTo>
                    <a:pt x="467978" y="275590"/>
                  </a:lnTo>
                  <a:lnTo>
                    <a:pt x="464929" y="256540"/>
                  </a:lnTo>
                  <a:lnTo>
                    <a:pt x="460363" y="237490"/>
                  </a:lnTo>
                  <a:lnTo>
                    <a:pt x="456395" y="224790"/>
                  </a:lnTo>
                  <a:lnTo>
                    <a:pt x="454837" y="220979"/>
                  </a:lnTo>
                  <a:close/>
                </a:path>
                <a:path w="469900" h="541019">
                  <a:moveTo>
                    <a:pt x="105941" y="421640"/>
                  </a:moveTo>
                  <a:lnTo>
                    <a:pt x="103254" y="421640"/>
                  </a:lnTo>
                  <a:lnTo>
                    <a:pt x="100807" y="422910"/>
                  </a:lnTo>
                  <a:lnTo>
                    <a:pt x="99388" y="422910"/>
                  </a:lnTo>
                  <a:lnTo>
                    <a:pt x="95008" y="427990"/>
                  </a:lnTo>
                  <a:lnTo>
                    <a:pt x="91379" y="431800"/>
                  </a:lnTo>
                  <a:lnTo>
                    <a:pt x="87601" y="435610"/>
                  </a:lnTo>
                  <a:lnTo>
                    <a:pt x="118054" y="435610"/>
                  </a:lnTo>
                  <a:lnTo>
                    <a:pt x="118067" y="434340"/>
                  </a:lnTo>
                  <a:lnTo>
                    <a:pt x="111840" y="427990"/>
                  </a:lnTo>
                  <a:lnTo>
                    <a:pt x="110020" y="426720"/>
                  </a:lnTo>
                  <a:lnTo>
                    <a:pt x="105941" y="421640"/>
                  </a:lnTo>
                  <a:close/>
                </a:path>
                <a:path w="469900" h="541019">
                  <a:moveTo>
                    <a:pt x="429018" y="171450"/>
                  </a:moveTo>
                  <a:lnTo>
                    <a:pt x="381278" y="171450"/>
                  </a:lnTo>
                  <a:lnTo>
                    <a:pt x="383966" y="175260"/>
                  </a:lnTo>
                  <a:lnTo>
                    <a:pt x="385911" y="177800"/>
                  </a:lnTo>
                  <a:lnTo>
                    <a:pt x="388886" y="181610"/>
                  </a:lnTo>
                  <a:lnTo>
                    <a:pt x="394690" y="189229"/>
                  </a:lnTo>
                  <a:lnTo>
                    <a:pt x="400072" y="196850"/>
                  </a:lnTo>
                  <a:lnTo>
                    <a:pt x="405033" y="205740"/>
                  </a:lnTo>
                  <a:lnTo>
                    <a:pt x="409574" y="213360"/>
                  </a:lnTo>
                  <a:lnTo>
                    <a:pt x="411130" y="217170"/>
                  </a:lnTo>
                  <a:lnTo>
                    <a:pt x="413376" y="222250"/>
                  </a:lnTo>
                  <a:lnTo>
                    <a:pt x="413340" y="220979"/>
                  </a:lnTo>
                  <a:lnTo>
                    <a:pt x="454837" y="220979"/>
                  </a:lnTo>
                  <a:lnTo>
                    <a:pt x="451720" y="213360"/>
                  </a:lnTo>
                  <a:lnTo>
                    <a:pt x="446414" y="200660"/>
                  </a:lnTo>
                  <a:lnTo>
                    <a:pt x="440554" y="189229"/>
                  </a:lnTo>
                  <a:lnTo>
                    <a:pt x="429018" y="171450"/>
                  </a:lnTo>
                  <a:close/>
                </a:path>
                <a:path w="469900" h="541019">
                  <a:moveTo>
                    <a:pt x="118268" y="171450"/>
                  </a:moveTo>
                  <a:lnTo>
                    <a:pt x="88128" y="171450"/>
                  </a:lnTo>
                  <a:lnTo>
                    <a:pt x="91191" y="175260"/>
                  </a:lnTo>
                  <a:lnTo>
                    <a:pt x="94053" y="177800"/>
                  </a:lnTo>
                  <a:lnTo>
                    <a:pt x="98396" y="182879"/>
                  </a:lnTo>
                  <a:lnTo>
                    <a:pt x="99225" y="182879"/>
                  </a:lnTo>
                  <a:lnTo>
                    <a:pt x="102816" y="186690"/>
                  </a:lnTo>
                  <a:lnTo>
                    <a:pt x="106191" y="185420"/>
                  </a:lnTo>
                  <a:lnTo>
                    <a:pt x="117477" y="173990"/>
                  </a:lnTo>
                  <a:lnTo>
                    <a:pt x="118268" y="171450"/>
                  </a:lnTo>
                  <a:close/>
                </a:path>
                <a:path w="469900" h="541019">
                  <a:moveTo>
                    <a:pt x="363418" y="105410"/>
                  </a:moveTo>
                  <a:lnTo>
                    <a:pt x="246296" y="105410"/>
                  </a:lnTo>
                  <a:lnTo>
                    <a:pt x="279022" y="110490"/>
                  </a:lnTo>
                  <a:lnTo>
                    <a:pt x="309642" y="120650"/>
                  </a:lnTo>
                  <a:lnTo>
                    <a:pt x="338242" y="134620"/>
                  </a:lnTo>
                  <a:lnTo>
                    <a:pt x="364909" y="154940"/>
                  </a:lnTo>
                  <a:lnTo>
                    <a:pt x="364119" y="156210"/>
                  </a:lnTo>
                  <a:lnTo>
                    <a:pt x="365223" y="156210"/>
                  </a:lnTo>
                  <a:lnTo>
                    <a:pt x="355633" y="165100"/>
                  </a:lnTo>
                  <a:lnTo>
                    <a:pt x="354680" y="166370"/>
                  </a:lnTo>
                  <a:lnTo>
                    <a:pt x="352408" y="168910"/>
                  </a:lnTo>
                  <a:lnTo>
                    <a:pt x="351779" y="171450"/>
                  </a:lnTo>
                  <a:lnTo>
                    <a:pt x="351879" y="172720"/>
                  </a:lnTo>
                  <a:lnTo>
                    <a:pt x="352231" y="173990"/>
                  </a:lnTo>
                  <a:lnTo>
                    <a:pt x="353123" y="175260"/>
                  </a:lnTo>
                  <a:lnTo>
                    <a:pt x="356323" y="179070"/>
                  </a:lnTo>
                  <a:lnTo>
                    <a:pt x="358106" y="180340"/>
                  </a:lnTo>
                  <a:lnTo>
                    <a:pt x="363554" y="185420"/>
                  </a:lnTo>
                  <a:lnTo>
                    <a:pt x="367333" y="185420"/>
                  </a:lnTo>
                  <a:lnTo>
                    <a:pt x="372781" y="180340"/>
                  </a:lnTo>
                  <a:lnTo>
                    <a:pt x="377777" y="175260"/>
                  </a:lnTo>
                  <a:lnTo>
                    <a:pt x="381278" y="171450"/>
                  </a:lnTo>
                  <a:lnTo>
                    <a:pt x="429018" y="171450"/>
                  </a:lnTo>
                  <a:lnTo>
                    <a:pt x="417406" y="153670"/>
                  </a:lnTo>
                  <a:lnTo>
                    <a:pt x="434303" y="135890"/>
                  </a:lnTo>
                  <a:lnTo>
                    <a:pt x="457170" y="135890"/>
                  </a:lnTo>
                  <a:lnTo>
                    <a:pt x="460789" y="132079"/>
                  </a:lnTo>
                  <a:lnTo>
                    <a:pt x="460614" y="127000"/>
                  </a:lnTo>
                  <a:lnTo>
                    <a:pt x="391234" y="127000"/>
                  </a:lnTo>
                  <a:lnTo>
                    <a:pt x="377724" y="115570"/>
                  </a:lnTo>
                  <a:lnTo>
                    <a:pt x="363418" y="105410"/>
                  </a:lnTo>
                  <a:close/>
                </a:path>
                <a:path w="469900" h="541019">
                  <a:moveTo>
                    <a:pt x="457170" y="135890"/>
                  </a:moveTo>
                  <a:lnTo>
                    <a:pt x="434303" y="135890"/>
                  </a:lnTo>
                  <a:lnTo>
                    <a:pt x="434592" y="137160"/>
                  </a:lnTo>
                  <a:lnTo>
                    <a:pt x="434980" y="137160"/>
                  </a:lnTo>
                  <a:lnTo>
                    <a:pt x="441508" y="143510"/>
                  </a:lnTo>
                  <a:lnTo>
                    <a:pt x="449931" y="143510"/>
                  </a:lnTo>
                  <a:lnTo>
                    <a:pt x="457170" y="135890"/>
                  </a:lnTo>
                  <a:close/>
                </a:path>
                <a:path w="469900" h="541019">
                  <a:moveTo>
                    <a:pt x="246296" y="105410"/>
                  </a:moveTo>
                  <a:lnTo>
                    <a:pt x="223010" y="105410"/>
                  </a:lnTo>
                  <a:lnTo>
                    <a:pt x="223022" y="125729"/>
                  </a:lnTo>
                  <a:lnTo>
                    <a:pt x="225258" y="128270"/>
                  </a:lnTo>
                  <a:lnTo>
                    <a:pt x="243421" y="128270"/>
                  </a:lnTo>
                  <a:lnTo>
                    <a:pt x="246158" y="125729"/>
                  </a:lnTo>
                  <a:lnTo>
                    <a:pt x="246273" y="120650"/>
                  </a:lnTo>
                  <a:lnTo>
                    <a:pt x="246296" y="105410"/>
                  </a:lnTo>
                  <a:close/>
                </a:path>
                <a:path w="469900" h="541019">
                  <a:moveTo>
                    <a:pt x="416729" y="80010"/>
                  </a:moveTo>
                  <a:lnTo>
                    <a:pt x="408230" y="80010"/>
                  </a:lnTo>
                  <a:lnTo>
                    <a:pt x="397536" y="90170"/>
                  </a:lnTo>
                  <a:lnTo>
                    <a:pt x="397623" y="99060"/>
                  </a:lnTo>
                  <a:lnTo>
                    <a:pt x="404815" y="106679"/>
                  </a:lnTo>
                  <a:lnTo>
                    <a:pt x="406573" y="107950"/>
                  </a:lnTo>
                  <a:lnTo>
                    <a:pt x="408042" y="109220"/>
                  </a:lnTo>
                  <a:lnTo>
                    <a:pt x="391234" y="127000"/>
                  </a:lnTo>
                  <a:lnTo>
                    <a:pt x="460614" y="127000"/>
                  </a:lnTo>
                  <a:lnTo>
                    <a:pt x="460526" y="124460"/>
                  </a:lnTo>
                  <a:lnTo>
                    <a:pt x="438543" y="101600"/>
                  </a:lnTo>
                  <a:lnTo>
                    <a:pt x="430476" y="93979"/>
                  </a:lnTo>
                  <a:lnTo>
                    <a:pt x="416729" y="80010"/>
                  </a:lnTo>
                  <a:close/>
                </a:path>
                <a:path w="469900" h="541019">
                  <a:moveTo>
                    <a:pt x="286853" y="0"/>
                  </a:moveTo>
                  <a:lnTo>
                    <a:pt x="183422" y="0"/>
                  </a:lnTo>
                  <a:lnTo>
                    <a:pt x="178742" y="3810"/>
                  </a:lnTo>
                  <a:lnTo>
                    <a:pt x="174589" y="10160"/>
                  </a:lnTo>
                  <a:lnTo>
                    <a:pt x="173062" y="17779"/>
                  </a:lnTo>
                  <a:lnTo>
                    <a:pt x="174537" y="26670"/>
                  </a:lnTo>
                  <a:lnTo>
                    <a:pt x="178613" y="33020"/>
                  </a:lnTo>
                  <a:lnTo>
                    <a:pt x="184709" y="38100"/>
                  </a:lnTo>
                  <a:lnTo>
                    <a:pt x="192243" y="40640"/>
                  </a:lnTo>
                  <a:lnTo>
                    <a:pt x="273134" y="40640"/>
                  </a:lnTo>
                  <a:lnTo>
                    <a:pt x="283982" y="38100"/>
                  </a:lnTo>
                  <a:lnTo>
                    <a:pt x="291904" y="31750"/>
                  </a:lnTo>
                  <a:lnTo>
                    <a:pt x="295952" y="22860"/>
                  </a:lnTo>
                  <a:lnTo>
                    <a:pt x="295178" y="11429"/>
                  </a:lnTo>
                  <a:lnTo>
                    <a:pt x="291903" y="5079"/>
                  </a:lnTo>
                  <a:lnTo>
                    <a:pt x="286853" y="0"/>
                  </a:lnTo>
                  <a:close/>
                </a:path>
              </a:pathLst>
            </a:custGeom>
            <a:solidFill>
              <a:srgbClr val="009EF3"/>
            </a:solidFill>
          </p:spPr>
          <p:txBody>
            <a:bodyPr wrap="square" lIns="0" tIns="0" rIns="0" bIns="0" rtlCol="0"/>
            <a:lstStyle/>
            <a:p>
              <a:endParaRPr dirty="0"/>
            </a:p>
          </p:txBody>
        </p:sp>
        <p:sp>
          <p:nvSpPr>
            <p:cNvPr id="5" name="object 5"/>
            <p:cNvSpPr txBox="1"/>
            <p:nvPr/>
          </p:nvSpPr>
          <p:spPr>
            <a:xfrm>
              <a:off x="6647655" y="615013"/>
              <a:ext cx="273050" cy="347980"/>
            </a:xfrm>
            <a:prstGeom prst="rect">
              <a:avLst/>
            </a:prstGeom>
          </p:spPr>
          <p:txBody>
            <a:bodyPr vert="horz" wrap="square" lIns="0" tIns="12700" rIns="0" bIns="0" rtlCol="0">
              <a:spAutoFit/>
            </a:bodyPr>
            <a:lstStyle/>
            <a:p>
              <a:pPr marL="5715" algn="ctr">
                <a:lnSpc>
                  <a:spcPts val="1270"/>
                </a:lnSpc>
                <a:spcBef>
                  <a:spcPts val="100"/>
                </a:spcBef>
              </a:pPr>
              <a:r>
                <a:rPr lang="cs-CZ" sz="1200" dirty="0">
                  <a:solidFill>
                    <a:srgbClr val="00A0F0"/>
                  </a:solidFill>
                  <a:cs typeface="Source Sans Pro"/>
                </a:rPr>
                <a:t>15</a:t>
              </a:r>
              <a:endParaRPr sz="1200" dirty="0">
                <a:cs typeface="Source Sans Pro"/>
              </a:endParaRPr>
            </a:p>
            <a:p>
              <a:pPr algn="ctr">
                <a:lnSpc>
                  <a:spcPts val="1270"/>
                </a:lnSpc>
              </a:pPr>
              <a:r>
                <a:rPr sz="1200" dirty="0">
                  <a:solidFill>
                    <a:srgbClr val="00A0F0"/>
                  </a:solidFill>
                  <a:cs typeface="Source Sans Pro"/>
                </a:rPr>
                <a:t>min</a:t>
              </a:r>
              <a:endParaRPr sz="1200" dirty="0">
                <a:cs typeface="Source Sans Pro"/>
              </a:endParaRPr>
            </a:p>
          </p:txBody>
        </p:sp>
      </p:grpSp>
      <p:sp>
        <p:nvSpPr>
          <p:cNvPr id="11" name="object 9">
            <a:extLst>
              <a:ext uri="{FF2B5EF4-FFF2-40B4-BE49-F238E27FC236}">
                <a16:creationId xmlns:a16="http://schemas.microsoft.com/office/drawing/2014/main" id="{0A39365D-A6B5-4623-AC67-FBE1BB6FC527}"/>
              </a:ext>
            </a:extLst>
          </p:cNvPr>
          <p:cNvSpPr txBox="1"/>
          <p:nvPr/>
        </p:nvSpPr>
        <p:spPr>
          <a:xfrm>
            <a:off x="665956" y="738245"/>
            <a:ext cx="3581400" cy="443711"/>
          </a:xfrm>
          <a:prstGeom prst="rect">
            <a:avLst/>
          </a:prstGeom>
        </p:spPr>
        <p:txBody>
          <a:bodyPr vert="horz" wrap="square" lIns="0" tIns="12700" rIns="0" bIns="0" rtlCol="0">
            <a:spAutoFit/>
          </a:bodyPr>
          <a:lstStyle/>
          <a:p>
            <a:pPr marL="12700">
              <a:lnSpc>
                <a:spcPct val="100000"/>
              </a:lnSpc>
              <a:spcBef>
                <a:spcPts val="100"/>
              </a:spcBef>
            </a:pPr>
            <a:r>
              <a:rPr lang="cs-CZ" sz="2800" dirty="0">
                <a:solidFill>
                  <a:srgbClr val="FFFFFF"/>
                </a:solidFill>
                <a:cs typeface="Source Sans Pro Light"/>
              </a:rPr>
              <a:t>2.</a:t>
            </a:r>
            <a:r>
              <a:rPr lang="cs-CZ" sz="2800" spc="-65" dirty="0">
                <a:solidFill>
                  <a:srgbClr val="FFFFFF"/>
                </a:solidFill>
                <a:cs typeface="Source Sans Pro Light"/>
              </a:rPr>
              <a:t> </a:t>
            </a:r>
            <a:r>
              <a:rPr lang="en-US" sz="2800" spc="-65" dirty="0">
                <a:solidFill>
                  <a:srgbClr val="FFFFFF"/>
                </a:solidFill>
                <a:cs typeface="Source Sans Pro Light"/>
              </a:rPr>
              <a:t>How ML Works</a:t>
            </a:r>
            <a:endParaRPr lang="cs-CZ" sz="2800" dirty="0">
              <a:cs typeface="Source Sans Pro Light"/>
            </a:endParaRPr>
          </a:p>
        </p:txBody>
      </p:sp>
      <p:sp>
        <p:nvSpPr>
          <p:cNvPr id="13" name="TextBox 12">
            <a:extLst>
              <a:ext uri="{FF2B5EF4-FFF2-40B4-BE49-F238E27FC236}">
                <a16:creationId xmlns:a16="http://schemas.microsoft.com/office/drawing/2014/main" id="{33B054A6-A049-5931-B39E-D19921C33C79}"/>
              </a:ext>
            </a:extLst>
          </p:cNvPr>
          <p:cNvSpPr txBox="1"/>
          <p:nvPr/>
        </p:nvSpPr>
        <p:spPr>
          <a:xfrm>
            <a:off x="792188" y="1566229"/>
            <a:ext cx="15625736" cy="8556188"/>
          </a:xfrm>
          <a:prstGeom prst="rect">
            <a:avLst/>
          </a:prstGeom>
          <a:noFill/>
        </p:spPr>
        <p:txBody>
          <a:bodyPr wrap="square">
            <a:spAutoFit/>
          </a:bodyPr>
          <a:lstStyle/>
          <a:p>
            <a:pPr marL="342900" indent="-342900" algn="l" fontAlgn="base">
              <a:buFont typeface="Wingdings" panose="05000000000000000000" pitchFamily="2" charset="2"/>
              <a:buChar char="Ø"/>
            </a:pPr>
            <a:r>
              <a:rPr lang="en-US" sz="2500" b="1" i="0" dirty="0">
                <a:solidFill>
                  <a:srgbClr val="4D4C4C"/>
                </a:solidFill>
                <a:effectLst/>
                <a:latin typeface="Verdana" panose="020B0604030504040204" pitchFamily="34" charset="0"/>
                <a:ea typeface="Verdana" panose="020B0604030504040204" pitchFamily="34" charset="0"/>
              </a:rPr>
              <a:t>How does machine learning work in security?</a:t>
            </a:r>
          </a:p>
          <a:p>
            <a:pPr algn="l" fontAlgn="base"/>
            <a:endParaRPr lang="en-US" sz="2500" dirty="0">
              <a:solidFill>
                <a:srgbClr val="4D4C4C"/>
              </a:solidFill>
              <a:latin typeface="Verdana" panose="020B0604030504040204" pitchFamily="34" charset="0"/>
              <a:ea typeface="Verdana" panose="020B0604030504040204" pitchFamily="34" charset="0"/>
            </a:endParaRPr>
          </a:p>
          <a:p>
            <a:pPr algn="l" fontAlgn="base"/>
            <a:endParaRPr lang="en-US" sz="2500" b="0" i="0" dirty="0">
              <a:solidFill>
                <a:srgbClr val="4D4C4C"/>
              </a:solidFill>
              <a:effectLst/>
              <a:latin typeface="Verdana" panose="020B0604030504040204" pitchFamily="34" charset="0"/>
              <a:ea typeface="Verdana" panose="020B0604030504040204" pitchFamily="34" charset="0"/>
            </a:endParaRPr>
          </a:p>
          <a:p>
            <a:pPr marL="342900" indent="-342900" algn="l" fontAlgn="base">
              <a:buFont typeface="Arial" panose="020B0604020202020204" pitchFamily="34" charset="0"/>
              <a:buChar char="•"/>
            </a:pPr>
            <a:r>
              <a:rPr lang="en-US" sz="2500" b="0" i="0" dirty="0">
                <a:solidFill>
                  <a:srgbClr val="4D4C4C"/>
                </a:solidFill>
                <a:effectLst/>
                <a:latin typeface="Verdana" panose="020B0604030504040204" pitchFamily="34" charset="0"/>
                <a:ea typeface="Verdana" panose="020B0604030504040204" pitchFamily="34" charset="0"/>
              </a:rPr>
              <a:t>The cyber threat landscape forces organizations to constantly track and correlate millions of external and internal data points across their infrastructure and users. It simply is not feasible to manage this volume of information with only a team of people.</a:t>
            </a:r>
          </a:p>
          <a:p>
            <a:pPr marL="342900" indent="-342900" algn="l" fontAlgn="base">
              <a:buFont typeface="Arial" panose="020B0604020202020204" pitchFamily="34" charset="0"/>
              <a:buChar char="•"/>
            </a:pPr>
            <a:r>
              <a:rPr lang="en-US" sz="2500" b="0" i="0" dirty="0">
                <a:solidFill>
                  <a:srgbClr val="4D4C4C"/>
                </a:solidFill>
                <a:effectLst/>
                <a:latin typeface="Verdana" panose="020B0604030504040204" pitchFamily="34" charset="0"/>
                <a:ea typeface="Verdana" panose="020B0604030504040204" pitchFamily="34" charset="0"/>
              </a:rPr>
              <a:t>This is where machine learning shines, because it can recognize patterns and predict threats in massive data sets, all at machine speed. By automating the analysis, cyber teams can rapidly detect threats and isolate situations that need deeper human analysis.</a:t>
            </a:r>
          </a:p>
          <a:p>
            <a:pPr algn="l" fontAlgn="base"/>
            <a:endParaRPr lang="en-US" sz="2500" dirty="0">
              <a:solidFill>
                <a:srgbClr val="4D4C4C"/>
              </a:solidFill>
              <a:latin typeface="Verdana" panose="020B0604030504040204" pitchFamily="34" charset="0"/>
              <a:ea typeface="Verdana" panose="020B0604030504040204" pitchFamily="34" charset="0"/>
            </a:endParaRPr>
          </a:p>
          <a:p>
            <a:pPr marL="342900" indent="-342900" algn="l" fontAlgn="base">
              <a:buFont typeface="Wingdings" panose="05000000000000000000" pitchFamily="2" charset="2"/>
              <a:buChar char="Ø"/>
            </a:pPr>
            <a:r>
              <a:rPr lang="en-US" sz="2500" b="1" i="0" dirty="0">
                <a:solidFill>
                  <a:srgbClr val="4D4C4C"/>
                </a:solidFill>
                <a:effectLst/>
                <a:latin typeface="Verdana" panose="020B0604030504040204" pitchFamily="34" charset="0"/>
                <a:ea typeface="Verdana" panose="020B0604030504040204" pitchFamily="34" charset="0"/>
              </a:rPr>
              <a:t>How does it work?</a:t>
            </a:r>
          </a:p>
          <a:p>
            <a:pPr algn="l" fontAlgn="base"/>
            <a:endParaRPr lang="en-US" sz="2500" b="0" i="0" dirty="0">
              <a:solidFill>
                <a:srgbClr val="4D4C4C"/>
              </a:solidFill>
              <a:effectLst/>
              <a:latin typeface="Verdana" panose="020B0604030504040204" pitchFamily="34" charset="0"/>
              <a:ea typeface="Verdana" panose="020B0604030504040204" pitchFamily="34" charset="0"/>
            </a:endParaRPr>
          </a:p>
          <a:p>
            <a:pPr marL="342900" indent="-342900" algn="l" fontAlgn="base">
              <a:buFont typeface="Arial" panose="020B0604020202020204" pitchFamily="34" charset="0"/>
              <a:buChar char="•"/>
            </a:pPr>
            <a:r>
              <a:rPr lang="en-US" sz="2500" b="0" i="0" dirty="0">
                <a:solidFill>
                  <a:srgbClr val="4D4C4C"/>
                </a:solidFill>
                <a:effectLst/>
                <a:latin typeface="Verdana" panose="020B0604030504040204" pitchFamily="34" charset="0"/>
                <a:ea typeface="Verdana" panose="020B0604030504040204" pitchFamily="34" charset="0"/>
              </a:rPr>
              <a:t>The details of machine learning can seem intimidating to non-data scientists, so let's look at some key terms.</a:t>
            </a:r>
          </a:p>
          <a:p>
            <a:pPr marL="342900" indent="-342900" algn="l" fontAlgn="base">
              <a:buFont typeface="Arial" panose="020B0604020202020204" pitchFamily="34" charset="0"/>
              <a:buChar char="•"/>
            </a:pPr>
            <a:r>
              <a:rPr lang="en-US" sz="2500" b="0" i="0" dirty="0">
                <a:solidFill>
                  <a:srgbClr val="4D4C4C"/>
                </a:solidFill>
                <a:effectLst/>
                <a:latin typeface="Verdana" panose="020B0604030504040204" pitchFamily="34" charset="0"/>
                <a:ea typeface="Verdana" panose="020B0604030504040204" pitchFamily="34" charset="0"/>
              </a:rPr>
              <a:t>Supervised learning calls on sets of training data, called “ground truth,” which are correct question-and-answer pairs. This training helps classifiers, the workhorses of machine learning analysis, to accurately categorize observations. It also helps algorithms, used to organize and orient classifiers, successfully analyze new data in the real world. </a:t>
            </a:r>
          </a:p>
          <a:p>
            <a:pPr marL="342900" indent="-342900" algn="l" fontAlgn="base">
              <a:buFont typeface="Arial" panose="020B0604020202020204" pitchFamily="34" charset="0"/>
              <a:buChar char="•"/>
            </a:pPr>
            <a:r>
              <a:rPr lang="en-US" sz="2500" b="0" i="0" dirty="0">
                <a:solidFill>
                  <a:srgbClr val="4D4C4C"/>
                </a:solidFill>
                <a:effectLst/>
                <a:latin typeface="Verdana" panose="020B0604030504040204" pitchFamily="34" charset="0"/>
                <a:ea typeface="Verdana" panose="020B0604030504040204" pitchFamily="34" charset="0"/>
              </a:rPr>
              <a:t>An everyday example is recognizing faces in online photos: Classifiers analyze the data patterns they are trained on--not the actual noses or eyes--in order to correctly tag a unique face amongst many millions of online photos.</a:t>
            </a:r>
          </a:p>
          <a:p>
            <a:pPr algn="l" fontAlgn="base"/>
            <a:endParaRPr lang="en-US" sz="2500" b="0" i="0" dirty="0">
              <a:solidFill>
                <a:srgbClr val="4D4C4C"/>
              </a:solidFill>
              <a:effectLst/>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4928925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Group 22">
            <a:extLst>
              <a:ext uri="{FF2B5EF4-FFF2-40B4-BE49-F238E27FC236}">
                <a16:creationId xmlns:a16="http://schemas.microsoft.com/office/drawing/2014/main" id="{E9DC037C-C731-4D52-835A-5765F8A4FBF2}"/>
              </a:ext>
            </a:extLst>
          </p:cNvPr>
          <p:cNvGrpSpPr/>
          <p:nvPr/>
        </p:nvGrpSpPr>
        <p:grpSpPr>
          <a:xfrm>
            <a:off x="0" y="546100"/>
            <a:ext cx="7111008" cy="828000"/>
            <a:chOff x="1523376" y="8642689"/>
            <a:chExt cx="2537649" cy="439424"/>
          </a:xfrm>
        </p:grpSpPr>
        <p:sp>
          <p:nvSpPr>
            <p:cNvPr id="24" name="object 4">
              <a:extLst>
                <a:ext uri="{FF2B5EF4-FFF2-40B4-BE49-F238E27FC236}">
                  <a16:creationId xmlns:a16="http://schemas.microsoft.com/office/drawing/2014/main" id="{FAC1F606-62F6-4305-800B-EF4BDCC04BC6}"/>
                </a:ext>
              </a:extLst>
            </p:cNvPr>
            <p:cNvSpPr/>
            <p:nvPr/>
          </p:nvSpPr>
          <p:spPr>
            <a:xfrm>
              <a:off x="1523376" y="8642693"/>
              <a:ext cx="2321548" cy="439420"/>
            </a:xfrm>
            <a:custGeom>
              <a:avLst/>
              <a:gdLst/>
              <a:ahLst/>
              <a:cxnLst/>
              <a:rect l="l" t="t" r="r" b="b"/>
              <a:pathLst>
                <a:path w="3844925" h="439420">
                  <a:moveTo>
                    <a:pt x="0" y="439204"/>
                  </a:moveTo>
                  <a:lnTo>
                    <a:pt x="3844798" y="439204"/>
                  </a:lnTo>
                  <a:lnTo>
                    <a:pt x="3844798" y="0"/>
                  </a:lnTo>
                  <a:lnTo>
                    <a:pt x="0" y="0"/>
                  </a:lnTo>
                  <a:lnTo>
                    <a:pt x="0" y="439204"/>
                  </a:lnTo>
                  <a:close/>
                </a:path>
              </a:pathLst>
            </a:custGeom>
            <a:solidFill>
              <a:srgbClr val="00A0EF"/>
            </a:solidFill>
          </p:spPr>
          <p:txBody>
            <a:bodyPr wrap="square" lIns="0" tIns="0" rIns="0" bIns="0" rtlCol="0"/>
            <a:lstStyle/>
            <a:p>
              <a:endParaRPr dirty="0"/>
            </a:p>
          </p:txBody>
        </p:sp>
        <p:sp>
          <p:nvSpPr>
            <p:cNvPr id="25" name="object 5">
              <a:extLst>
                <a:ext uri="{FF2B5EF4-FFF2-40B4-BE49-F238E27FC236}">
                  <a16:creationId xmlns:a16="http://schemas.microsoft.com/office/drawing/2014/main" id="{DE9D9B32-EA9E-452A-AFED-2BFD37C8107A}"/>
                </a:ext>
              </a:extLst>
            </p:cNvPr>
            <p:cNvSpPr/>
            <p:nvPr/>
          </p:nvSpPr>
          <p:spPr>
            <a:xfrm>
              <a:off x="3621605" y="8642689"/>
              <a:ext cx="439420" cy="439420"/>
            </a:xfrm>
            <a:custGeom>
              <a:avLst/>
              <a:gdLst/>
              <a:ahLst/>
              <a:cxnLst/>
              <a:rect l="l" t="t" r="r" b="b"/>
              <a:pathLst>
                <a:path w="439420" h="43942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A0EF"/>
            </a:solidFill>
          </p:spPr>
          <p:txBody>
            <a:bodyPr wrap="square" lIns="0" tIns="0" rIns="0" bIns="0" rtlCol="0"/>
            <a:lstStyle/>
            <a:p>
              <a:endParaRPr dirty="0"/>
            </a:p>
          </p:txBody>
        </p:sp>
      </p:grpSp>
      <p:grpSp>
        <p:nvGrpSpPr>
          <p:cNvPr id="16" name="Group 15">
            <a:extLst>
              <a:ext uri="{FF2B5EF4-FFF2-40B4-BE49-F238E27FC236}">
                <a16:creationId xmlns:a16="http://schemas.microsoft.com/office/drawing/2014/main" id="{ADB5CCF6-D003-45D9-8F14-8EE301C22CEC}"/>
              </a:ext>
            </a:extLst>
          </p:cNvPr>
          <p:cNvGrpSpPr/>
          <p:nvPr/>
        </p:nvGrpSpPr>
        <p:grpSpPr>
          <a:xfrm>
            <a:off x="17125156" y="698500"/>
            <a:ext cx="469900" cy="541020"/>
            <a:chOff x="6546338" y="509979"/>
            <a:chExt cx="469900" cy="541020"/>
          </a:xfrm>
        </p:grpSpPr>
        <p:sp>
          <p:nvSpPr>
            <p:cNvPr id="3" name="object 3"/>
            <p:cNvSpPr/>
            <p:nvPr/>
          </p:nvSpPr>
          <p:spPr>
            <a:xfrm>
              <a:off x="6546338" y="509979"/>
              <a:ext cx="469900" cy="541020"/>
            </a:xfrm>
            <a:custGeom>
              <a:avLst/>
              <a:gdLst/>
              <a:ahLst/>
              <a:cxnLst/>
              <a:rect l="l" t="t" r="r" b="b"/>
              <a:pathLst>
                <a:path w="469900" h="541019">
                  <a:moveTo>
                    <a:pt x="264398" y="40640"/>
                  </a:moveTo>
                  <a:lnTo>
                    <a:pt x="200415" y="40640"/>
                  </a:lnTo>
                  <a:lnTo>
                    <a:pt x="204646" y="41910"/>
                  </a:lnTo>
                  <a:lnTo>
                    <a:pt x="204646" y="68579"/>
                  </a:lnTo>
                  <a:lnTo>
                    <a:pt x="202737" y="68579"/>
                  </a:lnTo>
                  <a:lnTo>
                    <a:pt x="195545" y="69850"/>
                  </a:lnTo>
                  <a:lnTo>
                    <a:pt x="154568" y="80010"/>
                  </a:lnTo>
                  <a:lnTo>
                    <a:pt x="102891" y="106679"/>
                  </a:lnTo>
                  <a:lnTo>
                    <a:pt x="63599" y="140970"/>
                  </a:lnTo>
                  <a:lnTo>
                    <a:pt x="36632" y="175260"/>
                  </a:lnTo>
                  <a:lnTo>
                    <a:pt x="16216" y="215900"/>
                  </a:lnTo>
                  <a:lnTo>
                    <a:pt x="3740" y="260350"/>
                  </a:lnTo>
                  <a:lnTo>
                    <a:pt x="0" y="316229"/>
                  </a:lnTo>
                  <a:lnTo>
                    <a:pt x="1402" y="332740"/>
                  </a:lnTo>
                  <a:lnTo>
                    <a:pt x="12230" y="381000"/>
                  </a:lnTo>
                  <a:lnTo>
                    <a:pt x="40449" y="438150"/>
                  </a:lnTo>
                  <a:lnTo>
                    <a:pt x="94865" y="495300"/>
                  </a:lnTo>
                  <a:lnTo>
                    <a:pt x="133098" y="518160"/>
                  </a:lnTo>
                  <a:lnTo>
                    <a:pt x="175178" y="533400"/>
                  </a:lnTo>
                  <a:lnTo>
                    <a:pt x="221053" y="541020"/>
                  </a:lnTo>
                  <a:lnTo>
                    <a:pt x="253565" y="541020"/>
                  </a:lnTo>
                  <a:lnTo>
                    <a:pt x="285776" y="535940"/>
                  </a:lnTo>
                  <a:lnTo>
                    <a:pt x="314210" y="527050"/>
                  </a:lnTo>
                  <a:lnTo>
                    <a:pt x="340772" y="515620"/>
                  </a:lnTo>
                  <a:lnTo>
                    <a:pt x="365444" y="501650"/>
                  </a:lnTo>
                  <a:lnTo>
                    <a:pt x="214496" y="501650"/>
                  </a:lnTo>
                  <a:lnTo>
                    <a:pt x="197841" y="499110"/>
                  </a:lnTo>
                  <a:lnTo>
                    <a:pt x="189695" y="496570"/>
                  </a:lnTo>
                  <a:lnTo>
                    <a:pt x="186820" y="496570"/>
                  </a:lnTo>
                  <a:lnTo>
                    <a:pt x="180556" y="495300"/>
                  </a:lnTo>
                  <a:lnTo>
                    <a:pt x="176187" y="494029"/>
                  </a:lnTo>
                  <a:lnTo>
                    <a:pt x="171631" y="491490"/>
                  </a:lnTo>
                  <a:lnTo>
                    <a:pt x="167137" y="490220"/>
                  </a:lnTo>
                  <a:lnTo>
                    <a:pt x="159492" y="487679"/>
                  </a:lnTo>
                  <a:lnTo>
                    <a:pt x="155827" y="486410"/>
                  </a:lnTo>
                  <a:lnTo>
                    <a:pt x="151735" y="483870"/>
                  </a:lnTo>
                  <a:lnTo>
                    <a:pt x="148358" y="482600"/>
                  </a:lnTo>
                  <a:lnTo>
                    <a:pt x="146349" y="481329"/>
                  </a:lnTo>
                  <a:lnTo>
                    <a:pt x="138717" y="477520"/>
                  </a:lnTo>
                  <a:lnTo>
                    <a:pt x="133206" y="473710"/>
                  </a:lnTo>
                  <a:lnTo>
                    <a:pt x="127808" y="471170"/>
                  </a:lnTo>
                  <a:lnTo>
                    <a:pt x="127846" y="469900"/>
                  </a:lnTo>
                  <a:lnTo>
                    <a:pt x="122799" y="467360"/>
                  </a:lnTo>
                  <a:lnTo>
                    <a:pt x="120175" y="464820"/>
                  </a:lnTo>
                  <a:lnTo>
                    <a:pt x="119486" y="464820"/>
                  </a:lnTo>
                  <a:lnTo>
                    <a:pt x="118656" y="463550"/>
                  </a:lnTo>
                  <a:lnTo>
                    <a:pt x="112066" y="458470"/>
                  </a:lnTo>
                  <a:lnTo>
                    <a:pt x="104020" y="452120"/>
                  </a:lnTo>
                  <a:lnTo>
                    <a:pt x="103806" y="452120"/>
                  </a:lnTo>
                  <a:lnTo>
                    <a:pt x="118029" y="438150"/>
                  </a:lnTo>
                  <a:lnTo>
                    <a:pt x="118054" y="435610"/>
                  </a:lnTo>
                  <a:lnTo>
                    <a:pt x="87400" y="435610"/>
                  </a:lnTo>
                  <a:lnTo>
                    <a:pt x="84702" y="431800"/>
                  </a:lnTo>
                  <a:lnTo>
                    <a:pt x="82165" y="429260"/>
                  </a:lnTo>
                  <a:lnTo>
                    <a:pt x="79693" y="425450"/>
                  </a:lnTo>
                  <a:lnTo>
                    <a:pt x="63277" y="401320"/>
                  </a:lnTo>
                  <a:lnTo>
                    <a:pt x="50973" y="374650"/>
                  </a:lnTo>
                  <a:lnTo>
                    <a:pt x="42747" y="345440"/>
                  </a:lnTo>
                  <a:lnTo>
                    <a:pt x="38569" y="314960"/>
                  </a:lnTo>
                  <a:lnTo>
                    <a:pt x="56708" y="314960"/>
                  </a:lnTo>
                  <a:lnTo>
                    <a:pt x="57976" y="313690"/>
                  </a:lnTo>
                  <a:lnTo>
                    <a:pt x="60084" y="313690"/>
                  </a:lnTo>
                  <a:lnTo>
                    <a:pt x="61114" y="311150"/>
                  </a:lnTo>
                  <a:lnTo>
                    <a:pt x="61127" y="294640"/>
                  </a:lnTo>
                  <a:lnTo>
                    <a:pt x="58528" y="292100"/>
                  </a:lnTo>
                  <a:lnTo>
                    <a:pt x="38606" y="292100"/>
                  </a:lnTo>
                  <a:lnTo>
                    <a:pt x="39171" y="287020"/>
                  </a:lnTo>
                  <a:lnTo>
                    <a:pt x="46590" y="247650"/>
                  </a:lnTo>
                  <a:lnTo>
                    <a:pt x="47105" y="245110"/>
                  </a:lnTo>
                  <a:lnTo>
                    <a:pt x="47708" y="243840"/>
                  </a:lnTo>
                  <a:lnTo>
                    <a:pt x="48272" y="241300"/>
                  </a:lnTo>
                  <a:lnTo>
                    <a:pt x="50934" y="241300"/>
                  </a:lnTo>
                  <a:lnTo>
                    <a:pt x="51825" y="238760"/>
                  </a:lnTo>
                  <a:lnTo>
                    <a:pt x="51047" y="233679"/>
                  </a:lnTo>
                  <a:lnTo>
                    <a:pt x="51875" y="231140"/>
                  </a:lnTo>
                  <a:lnTo>
                    <a:pt x="52679" y="229870"/>
                  </a:lnTo>
                  <a:lnTo>
                    <a:pt x="53607" y="227329"/>
                  </a:lnTo>
                  <a:lnTo>
                    <a:pt x="58600" y="215900"/>
                  </a:lnTo>
                  <a:lnTo>
                    <a:pt x="64229" y="205740"/>
                  </a:lnTo>
                  <a:lnTo>
                    <a:pt x="70519" y="194310"/>
                  </a:lnTo>
                  <a:lnTo>
                    <a:pt x="77558" y="185420"/>
                  </a:lnTo>
                  <a:lnTo>
                    <a:pt x="79529" y="182879"/>
                  </a:lnTo>
                  <a:lnTo>
                    <a:pt x="81877" y="179070"/>
                  </a:lnTo>
                  <a:lnTo>
                    <a:pt x="83484" y="177800"/>
                  </a:lnTo>
                  <a:lnTo>
                    <a:pt x="85140" y="175260"/>
                  </a:lnTo>
                  <a:lnTo>
                    <a:pt x="87927" y="171450"/>
                  </a:lnTo>
                  <a:lnTo>
                    <a:pt x="118268" y="171450"/>
                  </a:lnTo>
                  <a:lnTo>
                    <a:pt x="117026" y="168910"/>
                  </a:lnTo>
                  <a:lnTo>
                    <a:pt x="116687" y="167640"/>
                  </a:lnTo>
                  <a:lnTo>
                    <a:pt x="116235" y="167640"/>
                  </a:lnTo>
                  <a:lnTo>
                    <a:pt x="112092" y="162560"/>
                  </a:lnTo>
                  <a:lnTo>
                    <a:pt x="108439" y="158750"/>
                  </a:lnTo>
                  <a:lnTo>
                    <a:pt x="104459" y="154940"/>
                  </a:lnTo>
                  <a:lnTo>
                    <a:pt x="131045" y="134620"/>
                  </a:lnTo>
                  <a:lnTo>
                    <a:pt x="159591" y="120650"/>
                  </a:lnTo>
                  <a:lnTo>
                    <a:pt x="190224" y="110490"/>
                  </a:lnTo>
                  <a:lnTo>
                    <a:pt x="223010" y="105410"/>
                  </a:lnTo>
                  <a:lnTo>
                    <a:pt x="363418" y="105410"/>
                  </a:lnTo>
                  <a:lnTo>
                    <a:pt x="348332" y="95250"/>
                  </a:lnTo>
                  <a:lnTo>
                    <a:pt x="332485" y="87629"/>
                  </a:lnTo>
                  <a:lnTo>
                    <a:pt x="299228" y="74929"/>
                  </a:lnTo>
                  <a:lnTo>
                    <a:pt x="282007" y="71120"/>
                  </a:lnTo>
                  <a:lnTo>
                    <a:pt x="264398" y="68579"/>
                  </a:lnTo>
                  <a:lnTo>
                    <a:pt x="264398" y="40640"/>
                  </a:lnTo>
                  <a:close/>
                </a:path>
                <a:path w="469900" h="541019">
                  <a:moveTo>
                    <a:pt x="234898" y="478790"/>
                  </a:moveTo>
                  <a:lnTo>
                    <a:pt x="228006" y="478790"/>
                  </a:lnTo>
                  <a:lnTo>
                    <a:pt x="226149" y="480060"/>
                  </a:lnTo>
                  <a:lnTo>
                    <a:pt x="224793" y="481329"/>
                  </a:lnTo>
                  <a:lnTo>
                    <a:pt x="223575" y="482600"/>
                  </a:lnTo>
                  <a:lnTo>
                    <a:pt x="223022" y="483870"/>
                  </a:lnTo>
                  <a:lnTo>
                    <a:pt x="223010" y="501650"/>
                  </a:lnTo>
                  <a:lnTo>
                    <a:pt x="245192" y="501650"/>
                  </a:lnTo>
                  <a:lnTo>
                    <a:pt x="245460" y="494029"/>
                  </a:lnTo>
                  <a:lnTo>
                    <a:pt x="245593" y="482600"/>
                  </a:lnTo>
                  <a:lnTo>
                    <a:pt x="242945" y="480060"/>
                  </a:lnTo>
                  <a:lnTo>
                    <a:pt x="234898" y="478790"/>
                  </a:lnTo>
                  <a:close/>
                </a:path>
                <a:path w="469900" h="541019">
                  <a:moveTo>
                    <a:pt x="366955" y="422910"/>
                  </a:moveTo>
                  <a:lnTo>
                    <a:pt x="363228" y="422910"/>
                  </a:lnTo>
                  <a:lnTo>
                    <a:pt x="355922" y="429260"/>
                  </a:lnTo>
                  <a:lnTo>
                    <a:pt x="352621" y="433070"/>
                  </a:lnTo>
                  <a:lnTo>
                    <a:pt x="351666" y="434340"/>
                  </a:lnTo>
                  <a:lnTo>
                    <a:pt x="351541" y="435610"/>
                  </a:lnTo>
                  <a:lnTo>
                    <a:pt x="351491" y="438150"/>
                  </a:lnTo>
                  <a:lnTo>
                    <a:pt x="352521" y="439420"/>
                  </a:lnTo>
                  <a:lnTo>
                    <a:pt x="364847" y="452120"/>
                  </a:lnTo>
                  <a:lnTo>
                    <a:pt x="364220" y="453390"/>
                  </a:lnTo>
                  <a:lnTo>
                    <a:pt x="337520" y="472440"/>
                  </a:lnTo>
                  <a:lnTo>
                    <a:pt x="308852" y="487679"/>
                  </a:lnTo>
                  <a:lnTo>
                    <a:pt x="278111" y="497840"/>
                  </a:lnTo>
                  <a:lnTo>
                    <a:pt x="245192" y="501650"/>
                  </a:lnTo>
                  <a:lnTo>
                    <a:pt x="365444" y="501650"/>
                  </a:lnTo>
                  <a:lnTo>
                    <a:pt x="388208" y="483870"/>
                  </a:lnTo>
                  <a:lnTo>
                    <a:pt x="389099" y="482600"/>
                  </a:lnTo>
                  <a:lnTo>
                    <a:pt x="390016" y="482600"/>
                  </a:lnTo>
                  <a:lnTo>
                    <a:pt x="390895" y="481329"/>
                  </a:lnTo>
                  <a:lnTo>
                    <a:pt x="400658" y="472440"/>
                  </a:lnTo>
                  <a:lnTo>
                    <a:pt x="409821" y="462279"/>
                  </a:lnTo>
                  <a:lnTo>
                    <a:pt x="418387" y="452120"/>
                  </a:lnTo>
                  <a:lnTo>
                    <a:pt x="426357" y="441960"/>
                  </a:lnTo>
                  <a:lnTo>
                    <a:pt x="426219" y="441960"/>
                  </a:lnTo>
                  <a:lnTo>
                    <a:pt x="429289" y="436879"/>
                  </a:lnTo>
                  <a:lnTo>
                    <a:pt x="380689" y="436879"/>
                  </a:lnTo>
                  <a:lnTo>
                    <a:pt x="377350" y="433070"/>
                  </a:lnTo>
                  <a:lnTo>
                    <a:pt x="374249" y="429260"/>
                  </a:lnTo>
                  <a:lnTo>
                    <a:pt x="366955" y="422910"/>
                  </a:lnTo>
                  <a:close/>
                </a:path>
                <a:path w="469900" h="541019">
                  <a:moveTo>
                    <a:pt x="454837" y="220979"/>
                  </a:moveTo>
                  <a:lnTo>
                    <a:pt x="413340" y="220979"/>
                  </a:lnTo>
                  <a:lnTo>
                    <a:pt x="414293" y="223520"/>
                  </a:lnTo>
                  <a:lnTo>
                    <a:pt x="416516" y="228600"/>
                  </a:lnTo>
                  <a:lnTo>
                    <a:pt x="417645" y="232410"/>
                  </a:lnTo>
                  <a:lnTo>
                    <a:pt x="418586" y="234950"/>
                  </a:lnTo>
                  <a:lnTo>
                    <a:pt x="420168" y="238760"/>
                  </a:lnTo>
                  <a:lnTo>
                    <a:pt x="420734" y="240029"/>
                  </a:lnTo>
                  <a:lnTo>
                    <a:pt x="422039" y="245110"/>
                  </a:lnTo>
                  <a:lnTo>
                    <a:pt x="423093" y="247650"/>
                  </a:lnTo>
                  <a:lnTo>
                    <a:pt x="423884" y="251460"/>
                  </a:lnTo>
                  <a:lnTo>
                    <a:pt x="424587" y="254000"/>
                  </a:lnTo>
                  <a:lnTo>
                    <a:pt x="425504" y="256540"/>
                  </a:lnTo>
                  <a:lnTo>
                    <a:pt x="426583" y="261620"/>
                  </a:lnTo>
                  <a:lnTo>
                    <a:pt x="426871" y="262890"/>
                  </a:lnTo>
                  <a:lnTo>
                    <a:pt x="427449" y="266700"/>
                  </a:lnTo>
                  <a:lnTo>
                    <a:pt x="428026" y="269240"/>
                  </a:lnTo>
                  <a:lnTo>
                    <a:pt x="429030" y="275590"/>
                  </a:lnTo>
                  <a:lnTo>
                    <a:pt x="429382" y="279400"/>
                  </a:lnTo>
                  <a:lnTo>
                    <a:pt x="430914" y="293370"/>
                  </a:lnTo>
                  <a:lnTo>
                    <a:pt x="411821" y="293370"/>
                  </a:lnTo>
                  <a:lnTo>
                    <a:pt x="409335" y="294640"/>
                  </a:lnTo>
                  <a:lnTo>
                    <a:pt x="408243" y="297179"/>
                  </a:lnTo>
                  <a:lnTo>
                    <a:pt x="408055" y="298450"/>
                  </a:lnTo>
                  <a:lnTo>
                    <a:pt x="407966" y="308610"/>
                  </a:lnTo>
                  <a:lnTo>
                    <a:pt x="408092" y="312420"/>
                  </a:lnTo>
                  <a:lnTo>
                    <a:pt x="410703" y="314960"/>
                  </a:lnTo>
                  <a:lnTo>
                    <a:pt x="430675" y="314960"/>
                  </a:lnTo>
                  <a:lnTo>
                    <a:pt x="430650" y="316229"/>
                  </a:lnTo>
                  <a:lnTo>
                    <a:pt x="425669" y="349250"/>
                  </a:lnTo>
                  <a:lnTo>
                    <a:pt x="415742" y="381000"/>
                  </a:lnTo>
                  <a:lnTo>
                    <a:pt x="400813" y="410210"/>
                  </a:lnTo>
                  <a:lnTo>
                    <a:pt x="380864" y="436879"/>
                  </a:lnTo>
                  <a:lnTo>
                    <a:pt x="429289" y="436879"/>
                  </a:lnTo>
                  <a:lnTo>
                    <a:pt x="443871" y="412750"/>
                  </a:lnTo>
                  <a:lnTo>
                    <a:pt x="456927" y="381000"/>
                  </a:lnTo>
                  <a:lnTo>
                    <a:pt x="465411" y="349250"/>
                  </a:lnTo>
                  <a:lnTo>
                    <a:pt x="469350" y="314960"/>
                  </a:lnTo>
                  <a:lnTo>
                    <a:pt x="469268" y="292100"/>
                  </a:lnTo>
                  <a:lnTo>
                    <a:pt x="467978" y="275590"/>
                  </a:lnTo>
                  <a:lnTo>
                    <a:pt x="464929" y="256540"/>
                  </a:lnTo>
                  <a:lnTo>
                    <a:pt x="460363" y="237490"/>
                  </a:lnTo>
                  <a:lnTo>
                    <a:pt x="456395" y="224790"/>
                  </a:lnTo>
                  <a:lnTo>
                    <a:pt x="454837" y="220979"/>
                  </a:lnTo>
                  <a:close/>
                </a:path>
                <a:path w="469900" h="541019">
                  <a:moveTo>
                    <a:pt x="105941" y="421640"/>
                  </a:moveTo>
                  <a:lnTo>
                    <a:pt x="103254" y="421640"/>
                  </a:lnTo>
                  <a:lnTo>
                    <a:pt x="100807" y="422910"/>
                  </a:lnTo>
                  <a:lnTo>
                    <a:pt x="99388" y="422910"/>
                  </a:lnTo>
                  <a:lnTo>
                    <a:pt x="95008" y="427990"/>
                  </a:lnTo>
                  <a:lnTo>
                    <a:pt x="91379" y="431800"/>
                  </a:lnTo>
                  <a:lnTo>
                    <a:pt x="87601" y="435610"/>
                  </a:lnTo>
                  <a:lnTo>
                    <a:pt x="118054" y="435610"/>
                  </a:lnTo>
                  <a:lnTo>
                    <a:pt x="118067" y="434340"/>
                  </a:lnTo>
                  <a:lnTo>
                    <a:pt x="111840" y="427990"/>
                  </a:lnTo>
                  <a:lnTo>
                    <a:pt x="110020" y="426720"/>
                  </a:lnTo>
                  <a:lnTo>
                    <a:pt x="105941" y="421640"/>
                  </a:lnTo>
                  <a:close/>
                </a:path>
                <a:path w="469900" h="541019">
                  <a:moveTo>
                    <a:pt x="429018" y="171450"/>
                  </a:moveTo>
                  <a:lnTo>
                    <a:pt x="381278" y="171450"/>
                  </a:lnTo>
                  <a:lnTo>
                    <a:pt x="383966" y="175260"/>
                  </a:lnTo>
                  <a:lnTo>
                    <a:pt x="385911" y="177800"/>
                  </a:lnTo>
                  <a:lnTo>
                    <a:pt x="388886" y="181610"/>
                  </a:lnTo>
                  <a:lnTo>
                    <a:pt x="394690" y="189229"/>
                  </a:lnTo>
                  <a:lnTo>
                    <a:pt x="400072" y="196850"/>
                  </a:lnTo>
                  <a:lnTo>
                    <a:pt x="405033" y="205740"/>
                  </a:lnTo>
                  <a:lnTo>
                    <a:pt x="409574" y="213360"/>
                  </a:lnTo>
                  <a:lnTo>
                    <a:pt x="411130" y="217170"/>
                  </a:lnTo>
                  <a:lnTo>
                    <a:pt x="413376" y="222250"/>
                  </a:lnTo>
                  <a:lnTo>
                    <a:pt x="413340" y="220979"/>
                  </a:lnTo>
                  <a:lnTo>
                    <a:pt x="454837" y="220979"/>
                  </a:lnTo>
                  <a:lnTo>
                    <a:pt x="451720" y="213360"/>
                  </a:lnTo>
                  <a:lnTo>
                    <a:pt x="446414" y="200660"/>
                  </a:lnTo>
                  <a:lnTo>
                    <a:pt x="440554" y="189229"/>
                  </a:lnTo>
                  <a:lnTo>
                    <a:pt x="429018" y="171450"/>
                  </a:lnTo>
                  <a:close/>
                </a:path>
                <a:path w="469900" h="541019">
                  <a:moveTo>
                    <a:pt x="118268" y="171450"/>
                  </a:moveTo>
                  <a:lnTo>
                    <a:pt x="88128" y="171450"/>
                  </a:lnTo>
                  <a:lnTo>
                    <a:pt x="91191" y="175260"/>
                  </a:lnTo>
                  <a:lnTo>
                    <a:pt x="94053" y="177800"/>
                  </a:lnTo>
                  <a:lnTo>
                    <a:pt x="98396" y="182879"/>
                  </a:lnTo>
                  <a:lnTo>
                    <a:pt x="99225" y="182879"/>
                  </a:lnTo>
                  <a:lnTo>
                    <a:pt x="102816" y="186690"/>
                  </a:lnTo>
                  <a:lnTo>
                    <a:pt x="106191" y="185420"/>
                  </a:lnTo>
                  <a:lnTo>
                    <a:pt x="117477" y="173990"/>
                  </a:lnTo>
                  <a:lnTo>
                    <a:pt x="118268" y="171450"/>
                  </a:lnTo>
                  <a:close/>
                </a:path>
                <a:path w="469900" h="541019">
                  <a:moveTo>
                    <a:pt x="363418" y="105410"/>
                  </a:moveTo>
                  <a:lnTo>
                    <a:pt x="246296" y="105410"/>
                  </a:lnTo>
                  <a:lnTo>
                    <a:pt x="279022" y="110490"/>
                  </a:lnTo>
                  <a:lnTo>
                    <a:pt x="309642" y="120650"/>
                  </a:lnTo>
                  <a:lnTo>
                    <a:pt x="338242" y="134620"/>
                  </a:lnTo>
                  <a:lnTo>
                    <a:pt x="364909" y="154940"/>
                  </a:lnTo>
                  <a:lnTo>
                    <a:pt x="364119" y="156210"/>
                  </a:lnTo>
                  <a:lnTo>
                    <a:pt x="365223" y="156210"/>
                  </a:lnTo>
                  <a:lnTo>
                    <a:pt x="355633" y="165100"/>
                  </a:lnTo>
                  <a:lnTo>
                    <a:pt x="354680" y="166370"/>
                  </a:lnTo>
                  <a:lnTo>
                    <a:pt x="352408" y="168910"/>
                  </a:lnTo>
                  <a:lnTo>
                    <a:pt x="351779" y="171450"/>
                  </a:lnTo>
                  <a:lnTo>
                    <a:pt x="351879" y="172720"/>
                  </a:lnTo>
                  <a:lnTo>
                    <a:pt x="352231" y="173990"/>
                  </a:lnTo>
                  <a:lnTo>
                    <a:pt x="353123" y="175260"/>
                  </a:lnTo>
                  <a:lnTo>
                    <a:pt x="356323" y="179070"/>
                  </a:lnTo>
                  <a:lnTo>
                    <a:pt x="358106" y="180340"/>
                  </a:lnTo>
                  <a:lnTo>
                    <a:pt x="363554" y="185420"/>
                  </a:lnTo>
                  <a:lnTo>
                    <a:pt x="367333" y="185420"/>
                  </a:lnTo>
                  <a:lnTo>
                    <a:pt x="372781" y="180340"/>
                  </a:lnTo>
                  <a:lnTo>
                    <a:pt x="377777" y="175260"/>
                  </a:lnTo>
                  <a:lnTo>
                    <a:pt x="381278" y="171450"/>
                  </a:lnTo>
                  <a:lnTo>
                    <a:pt x="429018" y="171450"/>
                  </a:lnTo>
                  <a:lnTo>
                    <a:pt x="417406" y="153670"/>
                  </a:lnTo>
                  <a:lnTo>
                    <a:pt x="434303" y="135890"/>
                  </a:lnTo>
                  <a:lnTo>
                    <a:pt x="457170" y="135890"/>
                  </a:lnTo>
                  <a:lnTo>
                    <a:pt x="460789" y="132079"/>
                  </a:lnTo>
                  <a:lnTo>
                    <a:pt x="460614" y="127000"/>
                  </a:lnTo>
                  <a:lnTo>
                    <a:pt x="391234" y="127000"/>
                  </a:lnTo>
                  <a:lnTo>
                    <a:pt x="377724" y="115570"/>
                  </a:lnTo>
                  <a:lnTo>
                    <a:pt x="363418" y="105410"/>
                  </a:lnTo>
                  <a:close/>
                </a:path>
                <a:path w="469900" h="541019">
                  <a:moveTo>
                    <a:pt x="457170" y="135890"/>
                  </a:moveTo>
                  <a:lnTo>
                    <a:pt x="434303" y="135890"/>
                  </a:lnTo>
                  <a:lnTo>
                    <a:pt x="434592" y="137160"/>
                  </a:lnTo>
                  <a:lnTo>
                    <a:pt x="434980" y="137160"/>
                  </a:lnTo>
                  <a:lnTo>
                    <a:pt x="441508" y="143510"/>
                  </a:lnTo>
                  <a:lnTo>
                    <a:pt x="449931" y="143510"/>
                  </a:lnTo>
                  <a:lnTo>
                    <a:pt x="457170" y="135890"/>
                  </a:lnTo>
                  <a:close/>
                </a:path>
                <a:path w="469900" h="541019">
                  <a:moveTo>
                    <a:pt x="246296" y="105410"/>
                  </a:moveTo>
                  <a:lnTo>
                    <a:pt x="223010" y="105410"/>
                  </a:lnTo>
                  <a:lnTo>
                    <a:pt x="223022" y="125729"/>
                  </a:lnTo>
                  <a:lnTo>
                    <a:pt x="225258" y="128270"/>
                  </a:lnTo>
                  <a:lnTo>
                    <a:pt x="243421" y="128270"/>
                  </a:lnTo>
                  <a:lnTo>
                    <a:pt x="246158" y="125729"/>
                  </a:lnTo>
                  <a:lnTo>
                    <a:pt x="246273" y="120650"/>
                  </a:lnTo>
                  <a:lnTo>
                    <a:pt x="246296" y="105410"/>
                  </a:lnTo>
                  <a:close/>
                </a:path>
                <a:path w="469900" h="541019">
                  <a:moveTo>
                    <a:pt x="416729" y="80010"/>
                  </a:moveTo>
                  <a:lnTo>
                    <a:pt x="408230" y="80010"/>
                  </a:lnTo>
                  <a:lnTo>
                    <a:pt x="397536" y="90170"/>
                  </a:lnTo>
                  <a:lnTo>
                    <a:pt x="397623" y="99060"/>
                  </a:lnTo>
                  <a:lnTo>
                    <a:pt x="404815" y="106679"/>
                  </a:lnTo>
                  <a:lnTo>
                    <a:pt x="406573" y="107950"/>
                  </a:lnTo>
                  <a:lnTo>
                    <a:pt x="408042" y="109220"/>
                  </a:lnTo>
                  <a:lnTo>
                    <a:pt x="391234" y="127000"/>
                  </a:lnTo>
                  <a:lnTo>
                    <a:pt x="460614" y="127000"/>
                  </a:lnTo>
                  <a:lnTo>
                    <a:pt x="460526" y="124460"/>
                  </a:lnTo>
                  <a:lnTo>
                    <a:pt x="438543" y="101600"/>
                  </a:lnTo>
                  <a:lnTo>
                    <a:pt x="430476" y="93979"/>
                  </a:lnTo>
                  <a:lnTo>
                    <a:pt x="416729" y="80010"/>
                  </a:lnTo>
                  <a:close/>
                </a:path>
                <a:path w="469900" h="541019">
                  <a:moveTo>
                    <a:pt x="286853" y="0"/>
                  </a:moveTo>
                  <a:lnTo>
                    <a:pt x="183422" y="0"/>
                  </a:lnTo>
                  <a:lnTo>
                    <a:pt x="178742" y="3810"/>
                  </a:lnTo>
                  <a:lnTo>
                    <a:pt x="174589" y="10160"/>
                  </a:lnTo>
                  <a:lnTo>
                    <a:pt x="173062" y="17779"/>
                  </a:lnTo>
                  <a:lnTo>
                    <a:pt x="174537" y="26670"/>
                  </a:lnTo>
                  <a:lnTo>
                    <a:pt x="178613" y="33020"/>
                  </a:lnTo>
                  <a:lnTo>
                    <a:pt x="184709" y="38100"/>
                  </a:lnTo>
                  <a:lnTo>
                    <a:pt x="192243" y="40640"/>
                  </a:lnTo>
                  <a:lnTo>
                    <a:pt x="273134" y="40640"/>
                  </a:lnTo>
                  <a:lnTo>
                    <a:pt x="283982" y="38100"/>
                  </a:lnTo>
                  <a:lnTo>
                    <a:pt x="291904" y="31750"/>
                  </a:lnTo>
                  <a:lnTo>
                    <a:pt x="295952" y="22860"/>
                  </a:lnTo>
                  <a:lnTo>
                    <a:pt x="295178" y="11429"/>
                  </a:lnTo>
                  <a:lnTo>
                    <a:pt x="291903" y="5079"/>
                  </a:lnTo>
                  <a:lnTo>
                    <a:pt x="286853" y="0"/>
                  </a:lnTo>
                  <a:close/>
                </a:path>
              </a:pathLst>
            </a:custGeom>
            <a:solidFill>
              <a:srgbClr val="009EF3"/>
            </a:solidFill>
          </p:spPr>
          <p:txBody>
            <a:bodyPr wrap="square" lIns="0" tIns="0" rIns="0" bIns="0" rtlCol="0"/>
            <a:lstStyle/>
            <a:p>
              <a:endParaRPr dirty="0"/>
            </a:p>
          </p:txBody>
        </p:sp>
        <p:sp>
          <p:nvSpPr>
            <p:cNvPr id="5" name="object 5"/>
            <p:cNvSpPr txBox="1"/>
            <p:nvPr/>
          </p:nvSpPr>
          <p:spPr>
            <a:xfrm>
              <a:off x="6647655" y="615013"/>
              <a:ext cx="273050" cy="347980"/>
            </a:xfrm>
            <a:prstGeom prst="rect">
              <a:avLst/>
            </a:prstGeom>
          </p:spPr>
          <p:txBody>
            <a:bodyPr vert="horz" wrap="square" lIns="0" tIns="12700" rIns="0" bIns="0" rtlCol="0">
              <a:spAutoFit/>
            </a:bodyPr>
            <a:lstStyle/>
            <a:p>
              <a:pPr marL="5715" algn="ctr">
                <a:lnSpc>
                  <a:spcPts val="1270"/>
                </a:lnSpc>
                <a:spcBef>
                  <a:spcPts val="100"/>
                </a:spcBef>
              </a:pPr>
              <a:r>
                <a:rPr lang="cs-CZ" sz="1200" dirty="0">
                  <a:solidFill>
                    <a:srgbClr val="00A0F0"/>
                  </a:solidFill>
                  <a:cs typeface="Source Sans Pro"/>
                </a:rPr>
                <a:t>30</a:t>
              </a:r>
              <a:endParaRPr sz="1200" dirty="0">
                <a:cs typeface="Source Sans Pro"/>
              </a:endParaRPr>
            </a:p>
            <a:p>
              <a:pPr algn="ctr">
                <a:lnSpc>
                  <a:spcPts val="1270"/>
                </a:lnSpc>
              </a:pPr>
              <a:r>
                <a:rPr sz="1200" dirty="0">
                  <a:solidFill>
                    <a:srgbClr val="00A0F0"/>
                  </a:solidFill>
                  <a:cs typeface="Source Sans Pro"/>
                </a:rPr>
                <a:t>min</a:t>
              </a:r>
              <a:endParaRPr sz="1200" dirty="0">
                <a:cs typeface="Source Sans Pro"/>
              </a:endParaRPr>
            </a:p>
          </p:txBody>
        </p:sp>
      </p:grpSp>
      <p:sp>
        <p:nvSpPr>
          <p:cNvPr id="11" name="object 9">
            <a:extLst>
              <a:ext uri="{FF2B5EF4-FFF2-40B4-BE49-F238E27FC236}">
                <a16:creationId xmlns:a16="http://schemas.microsoft.com/office/drawing/2014/main" id="{0A39365D-A6B5-4623-AC67-FBE1BB6FC527}"/>
              </a:ext>
            </a:extLst>
          </p:cNvPr>
          <p:cNvSpPr txBox="1"/>
          <p:nvPr/>
        </p:nvSpPr>
        <p:spPr>
          <a:xfrm>
            <a:off x="665956" y="738245"/>
            <a:ext cx="7111008" cy="887422"/>
          </a:xfrm>
          <a:prstGeom prst="rect">
            <a:avLst/>
          </a:prstGeom>
        </p:spPr>
        <p:txBody>
          <a:bodyPr vert="horz" wrap="square" lIns="0" tIns="12700" rIns="0" bIns="0" rtlCol="0">
            <a:spAutoFit/>
          </a:bodyPr>
          <a:lstStyle/>
          <a:p>
            <a:pPr marL="12700">
              <a:spcBef>
                <a:spcPts val="100"/>
              </a:spcBef>
            </a:pPr>
            <a:r>
              <a:rPr lang="cs-CZ" sz="2800" dirty="0">
                <a:solidFill>
                  <a:srgbClr val="FFFFFF"/>
                </a:solidFill>
                <a:cs typeface="Source Sans Pro Light"/>
              </a:rPr>
              <a:t>3.</a:t>
            </a:r>
            <a:r>
              <a:rPr lang="cs-CZ" sz="2800" spc="-70" dirty="0">
                <a:solidFill>
                  <a:srgbClr val="FFFFFF"/>
                </a:solidFill>
                <a:cs typeface="Source Sans Pro Light"/>
              </a:rPr>
              <a:t> </a:t>
            </a:r>
            <a:r>
              <a:rPr lang="en-US" sz="2800" b="0" i="0" dirty="0">
                <a:solidFill>
                  <a:srgbClr val="4D4C4C"/>
                </a:solidFill>
                <a:effectLst/>
                <a:latin typeface="CiscoSans"/>
              </a:rPr>
              <a:t>How machine learning helps security...</a:t>
            </a:r>
          </a:p>
          <a:p>
            <a:pPr marL="12700">
              <a:lnSpc>
                <a:spcPct val="100000"/>
              </a:lnSpc>
              <a:spcBef>
                <a:spcPts val="100"/>
              </a:spcBef>
            </a:pPr>
            <a:endParaRPr lang="cs-CZ" sz="2800" dirty="0">
              <a:cs typeface="Source Sans Pro Light"/>
            </a:endParaRPr>
          </a:p>
        </p:txBody>
      </p:sp>
      <p:pic>
        <p:nvPicPr>
          <p:cNvPr id="6" name="Picture 5">
            <a:extLst>
              <a:ext uri="{FF2B5EF4-FFF2-40B4-BE49-F238E27FC236}">
                <a16:creationId xmlns:a16="http://schemas.microsoft.com/office/drawing/2014/main" id="{4D4AD7FA-4356-C33B-647F-992814C70C20}"/>
              </a:ext>
            </a:extLst>
          </p:cNvPr>
          <p:cNvPicPr>
            <a:picLocks noChangeAspect="1"/>
          </p:cNvPicPr>
          <p:nvPr/>
        </p:nvPicPr>
        <p:blipFill>
          <a:blip r:embed="rId2"/>
          <a:stretch>
            <a:fillRect/>
          </a:stretch>
        </p:blipFill>
        <p:spPr>
          <a:xfrm>
            <a:off x="1205279" y="1625666"/>
            <a:ext cx="14636581" cy="8041513"/>
          </a:xfrm>
          <a:prstGeom prst="rect">
            <a:avLst/>
          </a:prstGeom>
        </p:spPr>
      </p:pic>
    </p:spTree>
    <p:extLst>
      <p:ext uri="{BB962C8B-B14F-4D97-AF65-F5344CB8AC3E}">
        <p14:creationId xmlns:p14="http://schemas.microsoft.com/office/powerpoint/2010/main" val="11188265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object 9">
            <a:extLst>
              <a:ext uri="{FF2B5EF4-FFF2-40B4-BE49-F238E27FC236}">
                <a16:creationId xmlns:a16="http://schemas.microsoft.com/office/drawing/2014/main" id="{0A39365D-A6B5-4623-AC67-FBE1BB6FC527}"/>
              </a:ext>
            </a:extLst>
          </p:cNvPr>
          <p:cNvSpPr txBox="1"/>
          <p:nvPr/>
        </p:nvSpPr>
        <p:spPr>
          <a:xfrm>
            <a:off x="665956" y="738245"/>
            <a:ext cx="3581400" cy="443711"/>
          </a:xfrm>
          <a:prstGeom prst="rect">
            <a:avLst/>
          </a:prstGeom>
        </p:spPr>
        <p:txBody>
          <a:bodyPr vert="horz" wrap="square" lIns="0" tIns="12700" rIns="0" bIns="0" rtlCol="0">
            <a:spAutoFit/>
          </a:bodyPr>
          <a:lstStyle/>
          <a:p>
            <a:pPr marL="12700">
              <a:lnSpc>
                <a:spcPct val="100000"/>
              </a:lnSpc>
              <a:spcBef>
                <a:spcPts val="100"/>
              </a:spcBef>
            </a:pPr>
            <a:r>
              <a:rPr lang="en-US" sz="2800" dirty="0">
                <a:solidFill>
                  <a:srgbClr val="FFFFFF"/>
                </a:solidFill>
                <a:cs typeface="Source Sans Pro Light"/>
              </a:rPr>
              <a:t>4. The power of</a:t>
            </a:r>
            <a:r>
              <a:rPr lang="en-US" sz="2800" spc="-80" dirty="0">
                <a:solidFill>
                  <a:srgbClr val="FFFFFF"/>
                </a:solidFill>
                <a:cs typeface="Source Sans Pro Light"/>
              </a:rPr>
              <a:t> </a:t>
            </a:r>
            <a:r>
              <a:rPr lang="en-US" sz="2800" spc="-5" dirty="0">
                <a:solidFill>
                  <a:srgbClr val="FFFFFF"/>
                </a:solidFill>
                <a:cs typeface="Source Sans Pro Light"/>
              </a:rPr>
              <a:t>green</a:t>
            </a:r>
            <a:endParaRPr lang="en-US" sz="2800" dirty="0">
              <a:cs typeface="Source Sans Pro Light"/>
            </a:endParaRPr>
          </a:p>
        </p:txBody>
      </p:sp>
      <p:pic>
        <p:nvPicPr>
          <p:cNvPr id="6" name="Picture 5">
            <a:extLst>
              <a:ext uri="{FF2B5EF4-FFF2-40B4-BE49-F238E27FC236}">
                <a16:creationId xmlns:a16="http://schemas.microsoft.com/office/drawing/2014/main" id="{8946EACF-4BA8-D719-B52F-BC3C52FA8645}"/>
              </a:ext>
            </a:extLst>
          </p:cNvPr>
          <p:cNvPicPr>
            <a:picLocks noChangeAspect="1"/>
          </p:cNvPicPr>
          <p:nvPr/>
        </p:nvPicPr>
        <p:blipFill>
          <a:blip r:embed="rId2"/>
          <a:stretch>
            <a:fillRect/>
          </a:stretch>
        </p:blipFill>
        <p:spPr>
          <a:xfrm>
            <a:off x="1224236" y="738244"/>
            <a:ext cx="16777864" cy="6336647"/>
          </a:xfrm>
          <a:prstGeom prst="rect">
            <a:avLst/>
          </a:prstGeom>
        </p:spPr>
      </p:pic>
      <p:pic>
        <p:nvPicPr>
          <p:cNvPr id="8" name="Picture 7">
            <a:extLst>
              <a:ext uri="{FF2B5EF4-FFF2-40B4-BE49-F238E27FC236}">
                <a16:creationId xmlns:a16="http://schemas.microsoft.com/office/drawing/2014/main" id="{F1340B56-C0BF-7227-8760-25BDA6DA3741}"/>
              </a:ext>
            </a:extLst>
          </p:cNvPr>
          <p:cNvPicPr>
            <a:picLocks noChangeAspect="1"/>
          </p:cNvPicPr>
          <p:nvPr/>
        </p:nvPicPr>
        <p:blipFill>
          <a:blip r:embed="rId3"/>
          <a:stretch>
            <a:fillRect/>
          </a:stretch>
        </p:blipFill>
        <p:spPr>
          <a:xfrm>
            <a:off x="1368252" y="7218908"/>
            <a:ext cx="15697744" cy="3474492"/>
          </a:xfrm>
          <a:prstGeom prst="rect">
            <a:avLst/>
          </a:prstGeom>
        </p:spPr>
      </p:pic>
    </p:spTree>
    <p:extLst>
      <p:ext uri="{BB962C8B-B14F-4D97-AF65-F5344CB8AC3E}">
        <p14:creationId xmlns:p14="http://schemas.microsoft.com/office/powerpoint/2010/main" val="20617101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object 9">
            <a:extLst>
              <a:ext uri="{FF2B5EF4-FFF2-40B4-BE49-F238E27FC236}">
                <a16:creationId xmlns:a16="http://schemas.microsoft.com/office/drawing/2014/main" id="{0A39365D-A6B5-4623-AC67-FBE1BB6FC527}"/>
              </a:ext>
            </a:extLst>
          </p:cNvPr>
          <p:cNvSpPr txBox="1"/>
          <p:nvPr/>
        </p:nvSpPr>
        <p:spPr>
          <a:xfrm>
            <a:off x="665956" y="738245"/>
            <a:ext cx="14020800" cy="443711"/>
          </a:xfrm>
          <a:prstGeom prst="rect">
            <a:avLst/>
          </a:prstGeom>
        </p:spPr>
        <p:txBody>
          <a:bodyPr vert="horz" wrap="square" lIns="0" tIns="12700" rIns="0" bIns="0" rtlCol="0">
            <a:spAutoFit/>
          </a:bodyPr>
          <a:lstStyle/>
          <a:p>
            <a:pPr marL="12700">
              <a:lnSpc>
                <a:spcPct val="100000"/>
              </a:lnSpc>
              <a:spcBef>
                <a:spcPts val="100"/>
              </a:spcBef>
            </a:pPr>
            <a:r>
              <a:rPr lang="cs-CZ" sz="2800" dirty="0">
                <a:solidFill>
                  <a:srgbClr val="FFFFFF"/>
                </a:solidFill>
                <a:cs typeface="Source Sans Pro Light"/>
              </a:rPr>
              <a:t>5. </a:t>
            </a:r>
            <a:r>
              <a:rPr lang="cs-CZ" sz="2800" spc="-5" dirty="0">
                <a:solidFill>
                  <a:srgbClr val="FFFFFF"/>
                </a:solidFill>
                <a:cs typeface="Source Sans Pro Light"/>
              </a:rPr>
              <a:t>Experiment </a:t>
            </a:r>
            <a:r>
              <a:rPr lang="cs-CZ" sz="2800" dirty="0">
                <a:solidFill>
                  <a:srgbClr val="FFFFFF"/>
                </a:solidFill>
                <a:cs typeface="Source Sans Pro Light"/>
              </a:rPr>
              <a:t>– </a:t>
            </a:r>
            <a:r>
              <a:rPr lang="cs-CZ" sz="2800" spc="-5" dirty="0" err="1">
                <a:solidFill>
                  <a:srgbClr val="FFFFFF"/>
                </a:solidFill>
                <a:cs typeface="Source Sans Pro Light"/>
              </a:rPr>
              <a:t>photosynthesis</a:t>
            </a:r>
            <a:r>
              <a:rPr lang="cs-CZ" sz="2800" spc="-5" dirty="0">
                <a:solidFill>
                  <a:srgbClr val="FFFFFF"/>
                </a:solidFill>
                <a:cs typeface="Source Sans Pro Light"/>
              </a:rPr>
              <a:t> </a:t>
            </a:r>
            <a:r>
              <a:rPr lang="cs-CZ" sz="2800" dirty="0" err="1">
                <a:solidFill>
                  <a:srgbClr val="FFFFFF"/>
                </a:solidFill>
                <a:cs typeface="Source Sans Pro Light"/>
              </a:rPr>
              <a:t>under</a:t>
            </a:r>
            <a:r>
              <a:rPr lang="cs-CZ" sz="2800" dirty="0">
                <a:solidFill>
                  <a:srgbClr val="FFFFFF"/>
                </a:solidFill>
                <a:cs typeface="Source Sans Pro Light"/>
              </a:rPr>
              <a:t> </a:t>
            </a:r>
            <a:r>
              <a:rPr lang="cs-CZ" sz="2800" spc="-5" dirty="0" err="1">
                <a:solidFill>
                  <a:srgbClr val="FFFFFF"/>
                </a:solidFill>
                <a:cs typeface="Source Sans Pro Light"/>
              </a:rPr>
              <a:t>different</a:t>
            </a:r>
            <a:r>
              <a:rPr lang="cs-CZ" sz="2800" spc="-10" dirty="0">
                <a:solidFill>
                  <a:srgbClr val="FFFFFF"/>
                </a:solidFill>
                <a:cs typeface="Source Sans Pro Light"/>
              </a:rPr>
              <a:t> </a:t>
            </a:r>
            <a:r>
              <a:rPr lang="cs-CZ" sz="2800" spc="-5" dirty="0" err="1">
                <a:solidFill>
                  <a:srgbClr val="FFFFFF"/>
                </a:solidFill>
                <a:cs typeface="Source Sans Pro Light"/>
              </a:rPr>
              <a:t>conditions</a:t>
            </a:r>
            <a:endParaRPr lang="cs-CZ" sz="2800" dirty="0">
              <a:cs typeface="Source Sans Pro Light"/>
            </a:endParaRPr>
          </a:p>
        </p:txBody>
      </p:sp>
      <p:sp>
        <p:nvSpPr>
          <p:cNvPr id="2" name="Rectangle 1">
            <a:extLst>
              <a:ext uri="{FF2B5EF4-FFF2-40B4-BE49-F238E27FC236}">
                <a16:creationId xmlns:a16="http://schemas.microsoft.com/office/drawing/2014/main" id="{38663F5D-13D1-4AD3-B0C0-2966648B0876}"/>
              </a:ext>
            </a:extLst>
          </p:cNvPr>
          <p:cNvSpPr/>
          <p:nvPr/>
        </p:nvSpPr>
        <p:spPr>
          <a:xfrm>
            <a:off x="16744156" y="9385300"/>
            <a:ext cx="2057400" cy="10770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a:p>
        </p:txBody>
      </p:sp>
      <p:pic>
        <p:nvPicPr>
          <p:cNvPr id="6" name="Picture 5">
            <a:extLst>
              <a:ext uri="{FF2B5EF4-FFF2-40B4-BE49-F238E27FC236}">
                <a16:creationId xmlns:a16="http://schemas.microsoft.com/office/drawing/2014/main" id="{2EE0EA70-6830-59C9-2A09-A890613F4568}"/>
              </a:ext>
            </a:extLst>
          </p:cNvPr>
          <p:cNvPicPr>
            <a:picLocks noChangeAspect="1"/>
          </p:cNvPicPr>
          <p:nvPr/>
        </p:nvPicPr>
        <p:blipFill>
          <a:blip r:embed="rId2"/>
          <a:stretch>
            <a:fillRect/>
          </a:stretch>
        </p:blipFill>
        <p:spPr>
          <a:xfrm>
            <a:off x="1656284" y="1602284"/>
            <a:ext cx="15087872" cy="6480720"/>
          </a:xfrm>
          <a:prstGeom prst="rect">
            <a:avLst/>
          </a:prstGeom>
        </p:spPr>
      </p:pic>
    </p:spTree>
    <p:extLst>
      <p:ext uri="{BB962C8B-B14F-4D97-AF65-F5344CB8AC3E}">
        <p14:creationId xmlns:p14="http://schemas.microsoft.com/office/powerpoint/2010/main" val="36102722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847AAE8-1818-4A50-AD01-BFA5AF9A5840}"/>
              </a:ext>
            </a:extLst>
          </p:cNvPr>
          <p:cNvSpPr/>
          <p:nvPr/>
        </p:nvSpPr>
        <p:spPr>
          <a:xfrm>
            <a:off x="16744156" y="9385300"/>
            <a:ext cx="2057400" cy="10770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a:p>
        </p:txBody>
      </p:sp>
      <p:pic>
        <p:nvPicPr>
          <p:cNvPr id="3" name="Picture 2">
            <a:extLst>
              <a:ext uri="{FF2B5EF4-FFF2-40B4-BE49-F238E27FC236}">
                <a16:creationId xmlns:a16="http://schemas.microsoft.com/office/drawing/2014/main" id="{CF461085-C788-231A-F1B4-E32FA390F12F}"/>
              </a:ext>
            </a:extLst>
          </p:cNvPr>
          <p:cNvPicPr>
            <a:picLocks noChangeAspect="1"/>
          </p:cNvPicPr>
          <p:nvPr/>
        </p:nvPicPr>
        <p:blipFill>
          <a:blip r:embed="rId2"/>
          <a:stretch>
            <a:fillRect/>
          </a:stretch>
        </p:blipFill>
        <p:spPr>
          <a:xfrm>
            <a:off x="1080220" y="594172"/>
            <a:ext cx="16129792" cy="9361040"/>
          </a:xfrm>
          <a:prstGeom prst="rect">
            <a:avLst/>
          </a:prstGeom>
        </p:spPr>
      </p:pic>
    </p:spTree>
    <p:extLst>
      <p:ext uri="{BB962C8B-B14F-4D97-AF65-F5344CB8AC3E}">
        <p14:creationId xmlns:p14="http://schemas.microsoft.com/office/powerpoint/2010/main" val="25973411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8CD0139-761C-409E-8000-EF583DAD9869}"/>
              </a:ext>
            </a:extLst>
          </p:cNvPr>
          <p:cNvSpPr/>
          <p:nvPr/>
        </p:nvSpPr>
        <p:spPr>
          <a:xfrm>
            <a:off x="16744156" y="9385300"/>
            <a:ext cx="2057400" cy="10770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a:p>
        </p:txBody>
      </p:sp>
      <p:pic>
        <p:nvPicPr>
          <p:cNvPr id="3" name="Picture 2">
            <a:extLst>
              <a:ext uri="{FF2B5EF4-FFF2-40B4-BE49-F238E27FC236}">
                <a16:creationId xmlns:a16="http://schemas.microsoft.com/office/drawing/2014/main" id="{E9437D50-0E08-2673-8A93-BCE35B6C8C56}"/>
              </a:ext>
            </a:extLst>
          </p:cNvPr>
          <p:cNvPicPr>
            <a:picLocks noChangeAspect="1"/>
          </p:cNvPicPr>
          <p:nvPr/>
        </p:nvPicPr>
        <p:blipFill>
          <a:blip r:embed="rId2"/>
          <a:stretch>
            <a:fillRect/>
          </a:stretch>
        </p:blipFill>
        <p:spPr>
          <a:xfrm>
            <a:off x="1008212" y="738188"/>
            <a:ext cx="15481720" cy="9580097"/>
          </a:xfrm>
          <a:prstGeom prst="rect">
            <a:avLst/>
          </a:prstGeom>
        </p:spPr>
      </p:pic>
    </p:spTree>
    <p:extLst>
      <p:ext uri="{BB962C8B-B14F-4D97-AF65-F5344CB8AC3E}">
        <p14:creationId xmlns:p14="http://schemas.microsoft.com/office/powerpoint/2010/main" val="364211261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How plants gain energy - by Lifeliqe.pptx" id="{67419C1C-70D9-494D-9EDF-6ED4215E7C68}" vid="{7C71F565-3F1A-499B-A4A9-48B5FA876A1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314e936f-c2c4-4688-81ad-84cd58804126">
      <Terms xmlns="http://schemas.microsoft.com/office/infopath/2007/PartnerControls"/>
    </lcf76f155ced4ddcb4097134ff3c332f>
    <ReferenceId xmlns="314e936f-c2c4-4688-81ad-84cd58804126" xsi:nil="true"/>
    <TaxCatchAll xmlns="3070a850-ca81-417b-8ea9-ab6705da207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1C33E2941F04674A898C6FEE69215F04" ma:contentTypeVersion="11" ma:contentTypeDescription="Create a new document." ma:contentTypeScope="" ma:versionID="42941c9833b8dda8f88342a8ab7bbf0e">
  <xsd:schema xmlns:xsd="http://www.w3.org/2001/XMLSchema" xmlns:xs="http://www.w3.org/2001/XMLSchema" xmlns:p="http://schemas.microsoft.com/office/2006/metadata/properties" xmlns:ns2="314e936f-c2c4-4688-81ad-84cd58804126" xmlns:ns3="3070a850-ca81-417b-8ea9-ab6705da207f" targetNamespace="http://schemas.microsoft.com/office/2006/metadata/properties" ma:root="true" ma:fieldsID="778c8d30dced9b14d9792502035bb0b8" ns2:_="" ns3:_="">
    <xsd:import namespace="314e936f-c2c4-4688-81ad-84cd58804126"/>
    <xsd:import namespace="3070a850-ca81-417b-8ea9-ab6705da207f"/>
    <xsd:element name="properties">
      <xsd:complexType>
        <xsd:sequence>
          <xsd:element name="documentManagement">
            <xsd:complexType>
              <xsd:all>
                <xsd:element ref="ns2:ReferenceId" minOccurs="0"/>
                <xsd:element ref="ns2:MediaServiceMetadata" minOccurs="0"/>
                <xsd:element ref="ns2:MediaServiceFastMetadata" minOccurs="0"/>
                <xsd:element ref="ns2:MediaServiceObjectDetectorVersions" minOccurs="0"/>
                <xsd:element ref="ns2:MediaServiceGenerationTime" minOccurs="0"/>
                <xsd:element ref="ns2:MediaServiceEventHashCode" minOccurs="0"/>
                <xsd:element ref="ns2:MediaLengthInSeconds" minOccurs="0"/>
                <xsd:element ref="ns2:lcf76f155ced4ddcb4097134ff3c332f" minOccurs="0"/>
                <xsd:element ref="ns3:TaxCatchAll"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14e936f-c2c4-4688-81ad-84cd58804126" elementFormDefault="qualified">
    <xsd:import namespace="http://schemas.microsoft.com/office/2006/documentManagement/types"/>
    <xsd:import namespace="http://schemas.microsoft.com/office/infopath/2007/PartnerControls"/>
    <xsd:element name="ReferenceId" ma:index="8" nillable="true" ma:displayName="ReferenceId" ma:indexed="true" ma:internalName="ReferenceId">
      <xsd:simpleType>
        <xsd:restriction base="dms:Text"/>
      </xsd:simpleType>
    </xsd:element>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LengthInSeconds" ma:index="14" nillable="true" ma:displayName="MediaLengthInSeconds" ma:hidden="true" ma:internalName="MediaLengthInSeconds" ma:readOnly="true">
      <xsd:simpleType>
        <xsd:restriction base="dms:Unknown"/>
      </xsd:simpleType>
    </xsd:element>
    <xsd:element name="lcf76f155ced4ddcb4097134ff3c332f" ma:index="16" nillable="true" ma:taxonomy="true" ma:internalName="lcf76f155ced4ddcb4097134ff3c332f" ma:taxonomyFieldName="MediaServiceImageTags" ma:displayName="Image Tags" ma:readOnly="false" ma:fieldId="{5cf76f15-5ced-4ddc-b409-7134ff3c332f}" ma:taxonomyMulti="true" ma:sspId="f98b2b01-d36b-4853-a75f-d544d639b631" ma:termSetId="09814cd3-568e-fe90-9814-8d621ff8fb84" ma:anchorId="fba54fb3-c3e1-fe81-a776-ca4b69148c4d" ma:open="true" ma:isKeyword="false">
      <xsd:complexType>
        <xsd:sequence>
          <xsd:element ref="pc:Terms" minOccurs="0" maxOccurs="1"/>
        </xsd:sequence>
      </xsd:complexType>
    </xsd:element>
    <xsd:element name="MediaServiceOCR" ma:index="18"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3070a850-ca81-417b-8ea9-ab6705da207f" elementFormDefault="qualified">
    <xsd:import namespace="http://schemas.microsoft.com/office/2006/documentManagement/types"/>
    <xsd:import namespace="http://schemas.microsoft.com/office/infopath/2007/PartnerControls"/>
    <xsd:element name="TaxCatchAll" ma:index="17" nillable="true" ma:displayName="Taxonomy Catch All Column" ma:hidden="true" ma:list="{695e7093-2743-4eef-a844-ab8db3dcfe9b}" ma:internalName="TaxCatchAll" ma:showField="CatchAllData" ma:web="3070a850-ca81-417b-8ea9-ab6705da207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4DF333B-62F2-4380-9ED1-0F14AD04A13E}">
  <ds:schemaRefs>
    <ds:schemaRef ds:uri="http://schemas.microsoft.com/office/2006/metadata/properties"/>
    <ds:schemaRef ds:uri="http://schemas.microsoft.com/office/infopath/2007/PartnerControls"/>
    <ds:schemaRef ds:uri="314e936f-c2c4-4688-81ad-84cd58804126"/>
    <ds:schemaRef ds:uri="3070a850-ca81-417b-8ea9-ab6705da207f"/>
  </ds:schemaRefs>
</ds:datastoreItem>
</file>

<file path=customXml/itemProps2.xml><?xml version="1.0" encoding="utf-8"?>
<ds:datastoreItem xmlns:ds="http://schemas.openxmlformats.org/officeDocument/2006/customXml" ds:itemID="{4B299AC1-D30B-4742-BDBF-EF4C244BCDE4}">
  <ds:schemaRefs>
    <ds:schemaRef ds:uri="http://schemas.microsoft.com/sharepoint/v3/contenttype/forms"/>
  </ds:schemaRefs>
</ds:datastoreItem>
</file>

<file path=customXml/itemProps3.xml><?xml version="1.0" encoding="utf-8"?>
<ds:datastoreItem xmlns:ds="http://schemas.openxmlformats.org/officeDocument/2006/customXml" ds:itemID="{BD4FCA3A-7932-46CE-B12B-17B44183A8B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14e936f-c2c4-4688-81ad-84cd58804126"/>
    <ds:schemaRef ds:uri="3070a850-ca81-417b-8ea9-ab6705da207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How plants gain energy</Template>
  <TotalTime>88</TotalTime>
  <Words>799</Words>
  <Application>Microsoft Office PowerPoint</Application>
  <PresentationFormat>Custom</PresentationFormat>
  <Paragraphs>59</Paragraphs>
  <Slides>16</Slides>
  <Notes>2</Notes>
  <HiddenSlides>2</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Animesh Parab</dc:creator>
  <cp:lastModifiedBy>Animesh Parab</cp:lastModifiedBy>
  <cp:revision>3</cp:revision>
  <dcterms:created xsi:type="dcterms:W3CDTF">2023-10-16T12:45:21Z</dcterms:created>
  <dcterms:modified xsi:type="dcterms:W3CDTF">2023-10-19T17:38:18Z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0x0101001C33E2941F04674A898C6FEE69215F04</vt:lpwstr>
  </property>
  <property fmtid="{D5CDD505-2E9C-101B-9397-08002B2CF9AE}" pid="3" name="MediaServiceImageTags">
    <vt:lpwstr/>
  </property>
</Properties>
</file>