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68" r:id="rId2"/>
    <p:sldId id="256" r:id="rId3"/>
    <p:sldId id="284" r:id="rId4"/>
    <p:sldId id="285" r:id="rId5"/>
    <p:sldId id="286" r:id="rId6"/>
    <p:sldId id="288" r:id="rId7"/>
    <p:sldId id="289" r:id="rId8"/>
    <p:sldId id="29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讲 </a:t>
            </a:r>
            <a:r>
              <a:rPr lang="zh-CN" altLang="en-US" dirty="0" smtClean="0"/>
              <a:t>配置中心</a:t>
            </a:r>
            <a:r>
              <a:rPr lang="zh-CN" altLang="en-US" dirty="0" smtClean="0"/>
              <a:t>（二）第一个例子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&lt;dependency&gt;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org.springframework.cloud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&gt;spring-cloud-</a:t>
            </a:r>
            <a:r>
              <a:rPr lang="en-US" dirty="0" err="1" smtClean="0"/>
              <a:t>config</a:t>
            </a:r>
            <a:r>
              <a:rPr lang="en-US" dirty="0" smtClean="0"/>
              <a:t>-server&lt;/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&lt;/dependency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&lt;dependency&gt;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org.tmatesoft.svnkit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  <a:r>
              <a:rPr lang="en-US" dirty="0" err="1" smtClean="0"/>
              <a:t>svnkit</a:t>
            </a:r>
            <a:r>
              <a:rPr lang="en-US" dirty="0" smtClean="0"/>
              <a:t>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&lt;version&gt;1.9.0&lt;/version&gt;</a:t>
            </a:r>
          </a:p>
          <a:p>
            <a:r>
              <a:rPr lang="en-US" dirty="0" smtClean="0"/>
              <a:t>&lt;/dependency&gt;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	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：默认值，表示去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仓库读取配置文件。</a:t>
            </a:r>
          </a:p>
          <a:p>
            <a:pPr lvl="1"/>
            <a:r>
              <a:rPr lang="zh-CN" altLang="en-US" dirty="0" smtClean="0"/>
              <a:t>	</a:t>
            </a:r>
            <a:r>
              <a:rPr lang="en-US" altLang="zh-CN" dirty="0" smtClean="0"/>
              <a:t>subversion</a:t>
            </a:r>
            <a:r>
              <a:rPr lang="zh-CN" altLang="en-US" dirty="0" smtClean="0"/>
              <a:t>：表示去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仓库读取配置文件。</a:t>
            </a:r>
          </a:p>
          <a:p>
            <a:pPr lvl="1"/>
            <a:r>
              <a:rPr lang="zh-CN" altLang="en-US" dirty="0" smtClean="0"/>
              <a:t>	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：将会去本地的文件系统中读取配置文件。</a:t>
            </a:r>
          </a:p>
          <a:p>
            <a:pPr lvl="1"/>
            <a:r>
              <a:rPr lang="zh-CN" altLang="en-US" dirty="0" smtClean="0"/>
              <a:t>	</a:t>
            </a:r>
            <a:r>
              <a:rPr lang="en-US" altLang="zh-CN" dirty="0" smtClean="0"/>
              <a:t>vault</a:t>
            </a:r>
            <a:r>
              <a:rPr lang="zh-CN" altLang="en-US" dirty="0" smtClean="0"/>
              <a:t>：去</a:t>
            </a:r>
            <a:r>
              <a:rPr lang="en-US" altLang="zh-CN" dirty="0" smtClean="0"/>
              <a:t>Vault</a:t>
            </a:r>
            <a:r>
              <a:rPr lang="zh-CN" altLang="en-US" dirty="0" smtClean="0"/>
              <a:t>中读取配置文件，</a:t>
            </a:r>
            <a:r>
              <a:rPr lang="en-US" altLang="zh-CN" dirty="0" smtClean="0"/>
              <a:t>Vault</a:t>
            </a:r>
            <a:r>
              <a:rPr lang="zh-CN" altLang="en-US" dirty="0" smtClean="0"/>
              <a:t>是一款资源控制工具，可对资源实现安全访问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org.springframework.cloud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&gt;spring-cloud-starter-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&lt;/dependency&gt;</a:t>
            </a:r>
          </a:p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org.springframework.boot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&gt;spring-boot-starter-web&lt;/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&lt;version&gt;1.5.4.RELEASE&lt;/version&gt;</a:t>
            </a:r>
          </a:p>
          <a:p>
            <a:r>
              <a:rPr lang="en-US" altLang="zh-CN" dirty="0" smtClean="0"/>
              <a:t>&lt;/dependency&gt;</a:t>
            </a:r>
          </a:p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org.springframework.boot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&gt;spring-boot-starter-actuator&lt;/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&lt;version&gt;1.5.4.RELEASE&lt;/version&gt;</a:t>
            </a:r>
          </a:p>
          <a:p>
            <a:r>
              <a:rPr lang="en-US" altLang="zh-CN" dirty="0" smtClean="0"/>
              <a:t>&lt;/dependency&gt;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读取远程配置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目录配置读取总结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读取总结：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spring.cloud.config.server.svn.uri</a:t>
            </a:r>
            <a:r>
              <a:rPr lang="en-US" altLang="zh-CN" dirty="0" smtClean="0"/>
              <a:t> = https://localhost/svn/test-project</a:t>
            </a:r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spring.cloud.config.server.default</a:t>
            </a:r>
            <a:r>
              <a:rPr lang="en-US" altLang="zh-CN" dirty="0" smtClean="0"/>
              <a:t>-label = default-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spring.application.name = spring-book-service</a:t>
            </a:r>
          </a:p>
          <a:p>
            <a:pPr lvl="1"/>
            <a:r>
              <a:rPr lang="zh-CN" altLang="en-US" dirty="0" smtClean="0"/>
              <a:t>客户端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spring.cloud.config.profile</a:t>
            </a:r>
            <a:r>
              <a:rPr lang="en-US" altLang="zh-CN" dirty="0" smtClean="0"/>
              <a:t> = </a:t>
            </a:r>
            <a:r>
              <a:rPr lang="en-US" altLang="zh-CN" dirty="0" smtClean="0"/>
              <a:t>dev</a:t>
            </a:r>
          </a:p>
          <a:p>
            <a:r>
              <a:rPr lang="zh-CN" altLang="en-US" dirty="0" smtClean="0"/>
              <a:t>读取多份配置文件：</a:t>
            </a:r>
            <a:r>
              <a:rPr lang="en-US" altLang="zh-CN" dirty="0" err="1" smtClean="0"/>
              <a:t>spring.cloud.config.profile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zuul</a:t>
            </a:r>
            <a:endParaRPr lang="en-US" altLang="zh-CN" dirty="0" smtClean="0"/>
          </a:p>
          <a:p>
            <a:r>
              <a:rPr lang="zh-CN" altLang="en-US" dirty="0" smtClean="0"/>
              <a:t>客户端配置目录：</a:t>
            </a:r>
            <a:r>
              <a:rPr lang="en-US" dirty="0" err="1" smtClean="0"/>
              <a:t>spring.cloud.config.label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刷新配置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/refresh</a:t>
            </a:r>
            <a:r>
              <a:rPr lang="zh-CN" altLang="en-US" smtClean="0"/>
              <a:t>端点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1891</TotalTime>
  <Words>91</Words>
  <PresentationFormat>全屏显示(4:3)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质朴</vt:lpstr>
      <vt:lpstr>配套书本</vt:lpstr>
      <vt:lpstr>第30讲 配置中心（二）第一个例子</vt:lpstr>
      <vt:lpstr>创建服务器</vt:lpstr>
      <vt:lpstr>配置SVN仓库</vt:lpstr>
      <vt:lpstr>创建客户端</vt:lpstr>
      <vt:lpstr>读取远程配置</vt:lpstr>
      <vt:lpstr>目录配置读取总结</vt:lpstr>
      <vt:lpstr>刷新配置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360</cp:revision>
  <dcterms:created xsi:type="dcterms:W3CDTF">2017-09-24T07:15:45Z</dcterms:created>
  <dcterms:modified xsi:type="dcterms:W3CDTF">2017-10-08T12:46:07Z</dcterms:modified>
</cp:coreProperties>
</file>